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E4B960-850D-4F4A-808D-604D86BD1DA2}">
  <a:tblStyle styleId="{79E4B960-850D-4F4A-808D-604D86BD1DA2}" styleName="Table_0">
    <a:wholeTbl>
      <a:tcTxStyle b="off" i="off">
        <a:font>
          <a:latin typeface="Bembo"/>
          <a:ea typeface="Bembo"/>
          <a:cs typeface="Bembo"/>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ECEE"/>
          </a:solidFill>
        </a:fill>
      </a:tcStyle>
    </a:wholeTbl>
    <a:band1H>
      <a:tcTxStyle/>
      <a:tcStyle>
        <a:fill>
          <a:solidFill>
            <a:srgbClr val="DBD7DB"/>
          </a:solidFill>
        </a:fill>
      </a:tcStyle>
    </a:band1H>
    <a:band2H>
      <a:tcTxStyle/>
    </a:band2H>
    <a:band1V>
      <a:tcTxStyle/>
      <a:tcStyle>
        <a:fill>
          <a:solidFill>
            <a:srgbClr val="DBD7DB"/>
          </a:solidFill>
        </a:fill>
      </a:tcStyle>
    </a:band1V>
    <a:band2V>
      <a:tcTxStyle/>
    </a:band2V>
    <a:lastCol>
      <a:tcTxStyle b="on" i="off">
        <a:font>
          <a:latin typeface="Bembo"/>
          <a:ea typeface="Bembo"/>
          <a:cs typeface="Bembo"/>
        </a:font>
        <a:schemeClr val="lt1"/>
      </a:tcTxStyle>
      <a:tcStyle>
        <a:fill>
          <a:solidFill>
            <a:schemeClr val="accent1"/>
          </a:solidFill>
        </a:fill>
      </a:tcStyle>
    </a:lastCol>
    <a:firstCol>
      <a:tcTxStyle b="on" i="off">
        <a:font>
          <a:latin typeface="Bembo"/>
          <a:ea typeface="Bembo"/>
          <a:cs typeface="Bembo"/>
        </a:font>
        <a:schemeClr val="lt1"/>
      </a:tcTxStyle>
      <a:tcStyle>
        <a:fill>
          <a:solidFill>
            <a:schemeClr val="accent1"/>
          </a:solidFill>
        </a:fill>
      </a:tcStyle>
    </a:firstCol>
    <a:lastRow>
      <a:tcTxStyle b="on" i="off">
        <a:font>
          <a:latin typeface="Bembo"/>
          <a:ea typeface="Bembo"/>
          <a:cs typeface="Bembo"/>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Bembo"/>
          <a:ea typeface="Bembo"/>
          <a:cs typeface="Bembo"/>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855df26b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10855df26ba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855df26b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10855df26ba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855df26b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10855df26ba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855df26b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10855df26ba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855df26b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0855df26ba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855df26b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10855df26ba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160920" y="157606"/>
            <a:ext cx="11870161" cy="654278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2"/>
          <p:cNvSpPr txBox="1"/>
          <p:nvPr>
            <p:ph type="ctrTitle"/>
          </p:nvPr>
        </p:nvSpPr>
        <p:spPr>
          <a:xfrm>
            <a:off x="2035130" y="1066800"/>
            <a:ext cx="8112369" cy="2073119"/>
          </a:xfrm>
          <a:prstGeom prst="rect">
            <a:avLst/>
          </a:prstGeom>
          <a:noFill/>
          <a:ln>
            <a:noFill/>
          </a:ln>
        </p:spPr>
        <p:txBody>
          <a:bodyPr anchorCtr="0" anchor="b" bIns="45700" lIns="91425" spcFirstLastPara="1" rIns="91425" wrap="square" tIns="45700">
            <a:normAutofit/>
          </a:bodyPr>
          <a:lstStyle>
            <a:lvl1pPr lvl="0" algn="ctr">
              <a:lnSpc>
                <a:spcPct val="110000"/>
              </a:lnSpc>
              <a:spcBef>
                <a:spcPts val="0"/>
              </a:spcBef>
              <a:spcAft>
                <a:spcPts val="0"/>
              </a:spcAft>
              <a:buClr>
                <a:schemeClr val="dk2"/>
              </a:buClr>
              <a:buSzPts val="2800"/>
              <a:buFont typeface="Arial"/>
              <a:buNone/>
              <a:defRPr sz="2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2175804" y="4876802"/>
            <a:ext cx="7821637" cy="1028697"/>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Clr>
                <a:schemeClr val="dk2"/>
              </a:buClr>
              <a:buSzPts val="2000"/>
              <a:buFont typeface="Arial"/>
              <a:buNone/>
              <a:defRPr sz="2000"/>
            </a:lvl1pPr>
            <a:lvl2pPr lvl="1" algn="ctr">
              <a:lnSpc>
                <a:spcPct val="110000"/>
              </a:lnSpc>
              <a:spcBef>
                <a:spcPts val="500"/>
              </a:spcBef>
              <a:spcAft>
                <a:spcPts val="0"/>
              </a:spcAft>
              <a:buClr>
                <a:schemeClr val="dk2"/>
              </a:buClr>
              <a:buSzPts val="1700"/>
              <a:buNone/>
              <a:defRPr sz="2000"/>
            </a:lvl2pPr>
            <a:lvl3pPr lvl="2" algn="ctr">
              <a:lnSpc>
                <a:spcPct val="110000"/>
              </a:lnSpc>
              <a:spcBef>
                <a:spcPts val="500"/>
              </a:spcBef>
              <a:spcAft>
                <a:spcPts val="0"/>
              </a:spcAft>
              <a:buClr>
                <a:schemeClr val="dk2"/>
              </a:buClr>
              <a:buSzPts val="1800"/>
              <a:buFont typeface="Arial"/>
              <a:buNone/>
              <a:defRPr sz="1800"/>
            </a:lvl3pPr>
            <a:lvl4pPr lvl="3" algn="ctr">
              <a:lnSpc>
                <a:spcPct val="110000"/>
              </a:lnSpc>
              <a:spcBef>
                <a:spcPts val="500"/>
              </a:spcBef>
              <a:spcAft>
                <a:spcPts val="0"/>
              </a:spcAft>
              <a:buClr>
                <a:schemeClr val="dk2"/>
              </a:buClr>
              <a:buSzPts val="1600"/>
              <a:buNone/>
              <a:defRPr sz="1600"/>
            </a:lvl4pPr>
            <a:lvl5pPr lvl="4" algn="ctr">
              <a:lnSpc>
                <a:spcPct val="110000"/>
              </a:lnSpc>
              <a:spcBef>
                <a:spcPts val="500"/>
              </a:spcBef>
              <a:spcAft>
                <a:spcPts val="0"/>
              </a:spcAft>
              <a:buClr>
                <a:schemeClr val="dk2"/>
              </a:buClr>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2"/>
          <p:cNvSpPr txBox="1"/>
          <p:nvPr>
            <p:ph idx="10" type="dt"/>
          </p:nvPr>
        </p:nvSpPr>
        <p:spPr>
          <a:xfrm>
            <a:off x="354841" y="6245032"/>
            <a:ext cx="26593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7279965" y="6245352"/>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11394765" y="6245032"/>
            <a:ext cx="52449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19" name="Google Shape;19;p2"/>
          <p:cNvGrpSpPr/>
          <p:nvPr/>
        </p:nvGrpSpPr>
        <p:grpSpPr>
          <a:xfrm>
            <a:off x="5662258" y="4216652"/>
            <a:ext cx="867485" cy="163226"/>
            <a:chOff x="8910933" y="1837414"/>
            <a:chExt cx="867485" cy="163226"/>
          </a:xfrm>
        </p:grpSpPr>
        <p:sp>
          <p:nvSpPr>
            <p:cNvPr id="20" name="Google Shape;20;p2"/>
            <p:cNvSpPr/>
            <p:nvPr/>
          </p:nvSpPr>
          <p:spPr>
            <a:xfrm flipH="1" rot="-2635175">
              <a:off x="9286956" y="1861308"/>
              <a:ext cx="115439" cy="115439"/>
            </a:xfrm>
            <a:prstGeom prst="rect">
              <a:avLst/>
            </a:prstGeom>
            <a:noFill/>
            <a:ln cap="flat" cmpd="sng" w="158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21" name="Google Shape;21;p2"/>
            <p:cNvCxnSpPr/>
            <p:nvPr/>
          </p:nvCxnSpPr>
          <p:spPr>
            <a:xfrm>
              <a:off x="9426289" y="1919027"/>
              <a:ext cx="352129" cy="0"/>
            </a:xfrm>
            <a:prstGeom prst="straightConnector1">
              <a:avLst/>
            </a:prstGeom>
            <a:noFill/>
            <a:ln cap="flat" cmpd="sng" w="15875">
              <a:solidFill>
                <a:schemeClr val="dk2"/>
              </a:solidFill>
              <a:prstDash val="solid"/>
              <a:miter lim="800000"/>
              <a:headEnd len="sm" w="sm" type="none"/>
              <a:tailEnd len="sm" w="sm" type="none"/>
            </a:ln>
          </p:spPr>
        </p:cxnSp>
        <p:cxnSp>
          <p:nvCxnSpPr>
            <p:cNvPr id="22" name="Google Shape;22;p2"/>
            <p:cNvCxnSpPr/>
            <p:nvPr/>
          </p:nvCxnSpPr>
          <p:spPr>
            <a:xfrm>
              <a:off x="8910933" y="1919027"/>
              <a:ext cx="352129" cy="0"/>
            </a:xfrm>
            <a:prstGeom prst="straightConnector1">
              <a:avLst/>
            </a:prstGeom>
            <a:noFill/>
            <a:ln cap="flat" cmpd="sng" w="15875">
              <a:solidFill>
                <a:schemeClr val="dk2"/>
              </a:solidFill>
              <a:prstDash val="solid"/>
              <a:miter lim="800000"/>
              <a:headEnd len="sm" w="sm" type="none"/>
              <a:tailEnd len="sm" w="sm" type="none"/>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1"/>
          <p:cNvSpPr txBox="1"/>
          <p:nvPr>
            <p:ph type="title"/>
          </p:nvPr>
        </p:nvSpPr>
        <p:spPr>
          <a:xfrm>
            <a:off x="1028700" y="723900"/>
            <a:ext cx="10134600" cy="1288489"/>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1"/>
          <p:cNvSpPr txBox="1"/>
          <p:nvPr>
            <p:ph idx="1" type="body"/>
          </p:nvPr>
        </p:nvSpPr>
        <p:spPr>
          <a:xfrm rot="5400000">
            <a:off x="4224201" y="-1033599"/>
            <a:ext cx="3743597" cy="101346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2"/>
              </a:buClr>
              <a:buSzPts val="1800"/>
              <a:buNone/>
              <a:defRPr/>
            </a:lvl1pPr>
            <a:lvl2pPr indent="-325755" lvl="1" marL="914400" algn="l">
              <a:lnSpc>
                <a:spcPct val="110000"/>
              </a:lnSpc>
              <a:spcBef>
                <a:spcPts val="500"/>
              </a:spcBef>
              <a:spcAft>
                <a:spcPts val="0"/>
              </a:spcAft>
              <a:buClr>
                <a:schemeClr val="dk2"/>
              </a:buClr>
              <a:buSzPts val="1530"/>
              <a:buChar char="•"/>
              <a:defRPr/>
            </a:lvl2pPr>
            <a:lvl3pPr indent="-228600" lvl="2" marL="1371600" algn="l">
              <a:lnSpc>
                <a:spcPct val="110000"/>
              </a:lnSpc>
              <a:spcBef>
                <a:spcPts val="500"/>
              </a:spcBef>
              <a:spcAft>
                <a:spcPts val="0"/>
              </a:spcAft>
              <a:buClr>
                <a:schemeClr val="dk2"/>
              </a:buClr>
              <a:buSzPts val="1800"/>
              <a:buNone/>
              <a:defRPr/>
            </a:lvl3pPr>
            <a:lvl4pPr indent="-342900" lvl="3" marL="1828800" algn="l">
              <a:lnSpc>
                <a:spcPct val="110000"/>
              </a:lnSpc>
              <a:spcBef>
                <a:spcPts val="500"/>
              </a:spcBef>
              <a:spcAft>
                <a:spcPts val="0"/>
              </a:spcAft>
              <a:buClr>
                <a:schemeClr val="dk2"/>
              </a:buClr>
              <a:buSzPts val="1800"/>
              <a:buChar char="•"/>
              <a:defRPr/>
            </a:lvl4pPr>
            <a:lvl5pPr indent="-228600" lvl="4" marL="2286000" algn="l">
              <a:lnSpc>
                <a:spcPct val="110000"/>
              </a:lnSpc>
              <a:spcBef>
                <a:spcPts val="500"/>
              </a:spcBef>
              <a:spcAft>
                <a:spcPts val="0"/>
              </a:spcAft>
              <a:buClr>
                <a:schemeClr val="dk2"/>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1"/>
          <p:cNvSpPr txBox="1"/>
          <p:nvPr>
            <p:ph idx="10" type="dt"/>
          </p:nvPr>
        </p:nvSpPr>
        <p:spPr>
          <a:xfrm>
            <a:off x="354841" y="6245032"/>
            <a:ext cx="26593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1" type="ftr"/>
          </p:nvPr>
        </p:nvSpPr>
        <p:spPr>
          <a:xfrm>
            <a:off x="7279964" y="6245033"/>
            <a:ext cx="411222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2" type="sldNum"/>
          </p:nvPr>
        </p:nvSpPr>
        <p:spPr>
          <a:xfrm>
            <a:off x="11394765" y="6245032"/>
            <a:ext cx="52449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2"/>
          <p:cNvSpPr txBox="1"/>
          <p:nvPr>
            <p:ph type="title"/>
          </p:nvPr>
        </p:nvSpPr>
        <p:spPr>
          <a:xfrm rot="5400000">
            <a:off x="7627074" y="2293075"/>
            <a:ext cx="5410201" cy="2271849"/>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2"/>
          <p:cNvSpPr txBox="1"/>
          <p:nvPr>
            <p:ph idx="1" type="body"/>
          </p:nvPr>
        </p:nvSpPr>
        <p:spPr>
          <a:xfrm rot="5400000">
            <a:off x="2170067" y="-722268"/>
            <a:ext cx="5410201" cy="830253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2"/>
              </a:buClr>
              <a:buSzPts val="1800"/>
              <a:buNone/>
              <a:defRPr/>
            </a:lvl1pPr>
            <a:lvl2pPr indent="-325755" lvl="1" marL="914400" algn="l">
              <a:lnSpc>
                <a:spcPct val="110000"/>
              </a:lnSpc>
              <a:spcBef>
                <a:spcPts val="500"/>
              </a:spcBef>
              <a:spcAft>
                <a:spcPts val="0"/>
              </a:spcAft>
              <a:buClr>
                <a:schemeClr val="dk2"/>
              </a:buClr>
              <a:buSzPts val="1530"/>
              <a:buChar char="•"/>
              <a:defRPr/>
            </a:lvl2pPr>
            <a:lvl3pPr indent="-228600" lvl="2" marL="1371600" algn="l">
              <a:lnSpc>
                <a:spcPct val="110000"/>
              </a:lnSpc>
              <a:spcBef>
                <a:spcPts val="500"/>
              </a:spcBef>
              <a:spcAft>
                <a:spcPts val="0"/>
              </a:spcAft>
              <a:buClr>
                <a:schemeClr val="dk2"/>
              </a:buClr>
              <a:buSzPts val="1800"/>
              <a:buNone/>
              <a:defRPr/>
            </a:lvl3pPr>
            <a:lvl4pPr indent="-342900" lvl="3" marL="1828800" algn="l">
              <a:lnSpc>
                <a:spcPct val="110000"/>
              </a:lnSpc>
              <a:spcBef>
                <a:spcPts val="500"/>
              </a:spcBef>
              <a:spcAft>
                <a:spcPts val="0"/>
              </a:spcAft>
              <a:buClr>
                <a:schemeClr val="dk2"/>
              </a:buClr>
              <a:buSzPts val="1800"/>
              <a:buChar char="•"/>
              <a:defRPr/>
            </a:lvl4pPr>
            <a:lvl5pPr indent="-228600" lvl="4" marL="2286000" algn="l">
              <a:lnSpc>
                <a:spcPct val="110000"/>
              </a:lnSpc>
              <a:spcBef>
                <a:spcPts val="500"/>
              </a:spcBef>
              <a:spcAft>
                <a:spcPts val="0"/>
              </a:spcAft>
              <a:buClr>
                <a:schemeClr val="dk2"/>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2"/>
          <p:cNvSpPr txBox="1"/>
          <p:nvPr>
            <p:ph idx="10" type="dt"/>
          </p:nvPr>
        </p:nvSpPr>
        <p:spPr>
          <a:xfrm>
            <a:off x="354841" y="6245032"/>
            <a:ext cx="26593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a:off x="7279964" y="6245033"/>
            <a:ext cx="411222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2" type="sldNum"/>
          </p:nvPr>
        </p:nvSpPr>
        <p:spPr>
          <a:xfrm>
            <a:off x="11394765" y="6245032"/>
            <a:ext cx="52449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8" name="Shape 98"/>
        <p:cNvGrpSpPr/>
        <p:nvPr/>
      </p:nvGrpSpPr>
      <p:grpSpPr>
        <a:xfrm>
          <a:off x="0" y="0"/>
          <a:ext cx="0" cy="0"/>
          <a:chOff x="0" y="0"/>
          <a:chExt cx="0" cy="0"/>
        </a:xfrm>
      </p:grpSpPr>
      <p:sp>
        <p:nvSpPr>
          <p:cNvPr id="99" name="Google Shape;99;p14"/>
          <p:cNvSpPr txBox="1"/>
          <p:nvPr>
            <p:ph type="title"/>
          </p:nvPr>
        </p:nvSpPr>
        <p:spPr>
          <a:xfrm>
            <a:off x="1028700" y="723900"/>
            <a:ext cx="10134600" cy="1288489"/>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4"/>
          <p:cNvSpPr txBox="1"/>
          <p:nvPr>
            <p:ph idx="1" type="body"/>
          </p:nvPr>
        </p:nvSpPr>
        <p:spPr>
          <a:xfrm>
            <a:off x="1028700" y="2161903"/>
            <a:ext cx="10134600" cy="396934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lt2"/>
              </a:buClr>
              <a:buSzPts val="1800"/>
              <a:buNone/>
              <a:defRPr/>
            </a:lvl1pPr>
            <a:lvl2pPr indent="-325755" lvl="1" marL="914400" algn="l">
              <a:lnSpc>
                <a:spcPct val="110000"/>
              </a:lnSpc>
              <a:spcBef>
                <a:spcPts val="500"/>
              </a:spcBef>
              <a:spcAft>
                <a:spcPts val="0"/>
              </a:spcAft>
              <a:buClr>
                <a:schemeClr val="lt2"/>
              </a:buClr>
              <a:buSzPts val="1530"/>
              <a:buChar char="•"/>
              <a:defRPr/>
            </a:lvl2pPr>
            <a:lvl3pPr indent="-228600" lvl="2" marL="1371600" algn="l">
              <a:lnSpc>
                <a:spcPct val="110000"/>
              </a:lnSpc>
              <a:spcBef>
                <a:spcPts val="500"/>
              </a:spcBef>
              <a:spcAft>
                <a:spcPts val="0"/>
              </a:spcAft>
              <a:buClr>
                <a:schemeClr val="lt2"/>
              </a:buClr>
              <a:buSzPts val="1800"/>
              <a:buNone/>
              <a:defRPr/>
            </a:lvl3pPr>
            <a:lvl4pPr indent="-342900" lvl="3" marL="1828800" algn="l">
              <a:lnSpc>
                <a:spcPct val="110000"/>
              </a:lnSpc>
              <a:spcBef>
                <a:spcPts val="500"/>
              </a:spcBef>
              <a:spcAft>
                <a:spcPts val="0"/>
              </a:spcAft>
              <a:buClr>
                <a:schemeClr val="lt2"/>
              </a:buClr>
              <a:buSzPts val="1800"/>
              <a:buChar char="•"/>
              <a:defRPr/>
            </a:lvl4pPr>
            <a:lvl5pPr indent="-228600" lvl="4" marL="2286000" algn="l">
              <a:lnSpc>
                <a:spcPct val="110000"/>
              </a:lnSpc>
              <a:spcBef>
                <a:spcPts val="500"/>
              </a:spcBef>
              <a:spcAft>
                <a:spcPts val="0"/>
              </a:spcAft>
              <a:buClr>
                <a:schemeClr val="lt2"/>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1" name="Google Shape;101;p14"/>
          <p:cNvSpPr txBox="1"/>
          <p:nvPr>
            <p:ph idx="10" type="dt"/>
          </p:nvPr>
        </p:nvSpPr>
        <p:spPr>
          <a:xfrm>
            <a:off x="354841" y="6245032"/>
            <a:ext cx="26593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4"/>
          <p:cNvSpPr txBox="1"/>
          <p:nvPr>
            <p:ph idx="11" type="ftr"/>
          </p:nvPr>
        </p:nvSpPr>
        <p:spPr>
          <a:xfrm>
            <a:off x="7279964" y="6245033"/>
            <a:ext cx="411222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4"/>
          <p:cNvSpPr txBox="1"/>
          <p:nvPr>
            <p:ph idx="12" type="sldNum"/>
          </p:nvPr>
        </p:nvSpPr>
        <p:spPr>
          <a:xfrm>
            <a:off x="11394765" y="6245032"/>
            <a:ext cx="52449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1028700" y="723900"/>
            <a:ext cx="10134600" cy="1288489"/>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1028700" y="2161903"/>
            <a:ext cx="10134600" cy="396934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2"/>
              </a:buClr>
              <a:buSzPts val="1800"/>
              <a:buNone/>
              <a:defRPr/>
            </a:lvl1pPr>
            <a:lvl2pPr indent="-325755" lvl="1" marL="914400" algn="l">
              <a:lnSpc>
                <a:spcPct val="110000"/>
              </a:lnSpc>
              <a:spcBef>
                <a:spcPts val="500"/>
              </a:spcBef>
              <a:spcAft>
                <a:spcPts val="0"/>
              </a:spcAft>
              <a:buClr>
                <a:schemeClr val="dk2"/>
              </a:buClr>
              <a:buSzPts val="1530"/>
              <a:buChar char="•"/>
              <a:defRPr/>
            </a:lvl2pPr>
            <a:lvl3pPr indent="-228600" lvl="2" marL="1371600" algn="l">
              <a:lnSpc>
                <a:spcPct val="110000"/>
              </a:lnSpc>
              <a:spcBef>
                <a:spcPts val="500"/>
              </a:spcBef>
              <a:spcAft>
                <a:spcPts val="0"/>
              </a:spcAft>
              <a:buClr>
                <a:schemeClr val="dk2"/>
              </a:buClr>
              <a:buSzPts val="1800"/>
              <a:buNone/>
              <a:defRPr/>
            </a:lvl3pPr>
            <a:lvl4pPr indent="-342900" lvl="3" marL="1828800" algn="l">
              <a:lnSpc>
                <a:spcPct val="110000"/>
              </a:lnSpc>
              <a:spcBef>
                <a:spcPts val="500"/>
              </a:spcBef>
              <a:spcAft>
                <a:spcPts val="0"/>
              </a:spcAft>
              <a:buClr>
                <a:schemeClr val="dk2"/>
              </a:buClr>
              <a:buSzPts val="1800"/>
              <a:buChar char="•"/>
              <a:defRPr/>
            </a:lvl4pPr>
            <a:lvl5pPr indent="-228600" lvl="4" marL="2286000" algn="l">
              <a:lnSpc>
                <a:spcPct val="110000"/>
              </a:lnSpc>
              <a:spcBef>
                <a:spcPts val="500"/>
              </a:spcBef>
              <a:spcAft>
                <a:spcPts val="0"/>
              </a:spcAft>
              <a:buClr>
                <a:schemeClr val="dk2"/>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
          <p:cNvSpPr txBox="1"/>
          <p:nvPr>
            <p:ph idx="10" type="dt"/>
          </p:nvPr>
        </p:nvSpPr>
        <p:spPr>
          <a:xfrm>
            <a:off x="354841" y="6245032"/>
            <a:ext cx="26593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7279964" y="6245033"/>
            <a:ext cx="411222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11394765" y="6245032"/>
            <a:ext cx="52449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9" name="Shape 29"/>
        <p:cNvGrpSpPr/>
        <p:nvPr/>
      </p:nvGrpSpPr>
      <p:grpSpPr>
        <a:xfrm>
          <a:off x="0" y="0"/>
          <a:ext cx="0" cy="0"/>
          <a:chOff x="0" y="0"/>
          <a:chExt cx="0" cy="0"/>
        </a:xfrm>
      </p:grpSpPr>
      <p:sp>
        <p:nvSpPr>
          <p:cNvPr id="30" name="Google Shape;30;p4"/>
          <p:cNvSpPr txBox="1"/>
          <p:nvPr>
            <p:ph idx="10" type="dt"/>
          </p:nvPr>
        </p:nvSpPr>
        <p:spPr>
          <a:xfrm>
            <a:off x="354841" y="6245032"/>
            <a:ext cx="26593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7279964" y="6245033"/>
            <a:ext cx="411222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11394765" y="6245032"/>
            <a:ext cx="52449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4"/>
          <p:cNvSpPr/>
          <p:nvPr/>
        </p:nvSpPr>
        <p:spPr>
          <a:xfrm>
            <a:off x="723900" y="750338"/>
            <a:ext cx="4580642" cy="5494694"/>
          </a:xfrm>
          <a:custGeom>
            <a:rect b="b" l="l" r="r" t="t"/>
            <a:pathLst>
              <a:path extrusionOk="0" h="6858000" w="6096000">
                <a:moveTo>
                  <a:pt x="0" y="0"/>
                </a:moveTo>
                <a:lnTo>
                  <a:pt x="6096000" y="0"/>
                </a:lnTo>
                <a:lnTo>
                  <a:pt x="6096000" y="6858000"/>
                </a:lnTo>
                <a:lnTo>
                  <a:pt x="3037115" y="5889172"/>
                </a:lnTo>
                <a:lnTo>
                  <a:pt x="0" y="6858000"/>
                </a:lnTo>
                <a:lnTo>
                  <a:pt x="0" y="0"/>
                </a:lnTo>
                <a:close/>
              </a:path>
            </a:pathLst>
          </a:custGeom>
          <a:solidFill>
            <a:schemeClr val="lt2">
              <a:alpha val="8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34" name="Google Shape;34;p4"/>
          <p:cNvGrpSpPr/>
          <p:nvPr/>
        </p:nvGrpSpPr>
        <p:grpSpPr>
          <a:xfrm>
            <a:off x="2580478" y="4690810"/>
            <a:ext cx="867485" cy="163226"/>
            <a:chOff x="8910933" y="1837414"/>
            <a:chExt cx="867485" cy="163226"/>
          </a:xfrm>
        </p:grpSpPr>
        <p:sp>
          <p:nvSpPr>
            <p:cNvPr id="35" name="Google Shape;35;p4"/>
            <p:cNvSpPr/>
            <p:nvPr/>
          </p:nvSpPr>
          <p:spPr>
            <a:xfrm flipH="1" rot="-2635175">
              <a:off x="9286956" y="1861308"/>
              <a:ext cx="115439" cy="115439"/>
            </a:xfrm>
            <a:prstGeom prst="rect">
              <a:avLst/>
            </a:prstGeom>
            <a:noFill/>
            <a:ln cap="flat" cmpd="sng" w="1587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36" name="Google Shape;36;p4"/>
            <p:cNvCxnSpPr/>
            <p:nvPr/>
          </p:nvCxnSpPr>
          <p:spPr>
            <a:xfrm>
              <a:off x="9426289" y="1919027"/>
              <a:ext cx="352129" cy="0"/>
            </a:xfrm>
            <a:prstGeom prst="straightConnector1">
              <a:avLst/>
            </a:prstGeom>
            <a:noFill/>
            <a:ln cap="flat" cmpd="sng" w="15875">
              <a:solidFill>
                <a:schemeClr val="dk2"/>
              </a:solidFill>
              <a:prstDash val="solid"/>
              <a:miter lim="800000"/>
              <a:headEnd len="sm" w="sm" type="none"/>
              <a:tailEnd len="sm" w="sm" type="none"/>
            </a:ln>
          </p:spPr>
        </p:cxnSp>
        <p:cxnSp>
          <p:nvCxnSpPr>
            <p:cNvPr id="37" name="Google Shape;37;p4"/>
            <p:cNvCxnSpPr/>
            <p:nvPr/>
          </p:nvCxnSpPr>
          <p:spPr>
            <a:xfrm>
              <a:off x="8910933" y="1919027"/>
              <a:ext cx="352129" cy="0"/>
            </a:xfrm>
            <a:prstGeom prst="straightConnector1">
              <a:avLst/>
            </a:prstGeom>
            <a:noFill/>
            <a:ln cap="flat" cmpd="sng" w="15875">
              <a:solidFill>
                <a:schemeClr val="dk2"/>
              </a:solidFill>
              <a:prstDash val="solid"/>
              <a:miter lim="800000"/>
              <a:headEnd len="sm" w="sm" type="none"/>
              <a:tailEnd len="sm" w="sm" type="none"/>
            </a:ln>
          </p:spPr>
        </p:cxnSp>
      </p:grpSp>
      <p:sp>
        <p:nvSpPr>
          <p:cNvPr id="38" name="Google Shape;38;p4"/>
          <p:cNvSpPr txBox="1"/>
          <p:nvPr>
            <p:ph type="title"/>
          </p:nvPr>
        </p:nvSpPr>
        <p:spPr>
          <a:xfrm>
            <a:off x="1151291" y="1274475"/>
            <a:ext cx="3761832" cy="2823913"/>
          </a:xfrm>
          <a:prstGeom prst="rect">
            <a:avLst/>
          </a:prstGeom>
          <a:noFill/>
          <a:ln>
            <a:noFill/>
          </a:ln>
        </p:spPr>
        <p:txBody>
          <a:bodyPr anchorCtr="0" anchor="b" bIns="45700" lIns="91425" spcFirstLastPara="1" rIns="91425" wrap="square" tIns="45700">
            <a:normAutofit/>
          </a:bodyPr>
          <a:lstStyle>
            <a:lvl1pPr lvl="0" algn="ctr">
              <a:lnSpc>
                <a:spcPct val="110000"/>
              </a:lnSpc>
              <a:spcBef>
                <a:spcPts val="0"/>
              </a:spcBef>
              <a:spcAft>
                <a:spcPts val="0"/>
              </a:spcAft>
              <a:buClr>
                <a:schemeClr val="dk2"/>
              </a:buClr>
              <a:buSzPts val="3200"/>
              <a:buFont typeface="Arial"/>
              <a:buNone/>
              <a:defRPr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 type="body"/>
          </p:nvPr>
        </p:nvSpPr>
        <p:spPr>
          <a:xfrm>
            <a:off x="6556756" y="2730304"/>
            <a:ext cx="4383030" cy="1397390"/>
          </a:xfrm>
          <a:prstGeom prst="rect">
            <a:avLst/>
          </a:prstGeom>
          <a:noFill/>
          <a:ln>
            <a:noFill/>
          </a:ln>
        </p:spPr>
        <p:txBody>
          <a:bodyPr anchorCtr="0" anchor="ctr" bIns="45700" lIns="91425" spcFirstLastPara="1" rIns="91425" wrap="square" tIns="45700">
            <a:normAutofit/>
          </a:bodyPr>
          <a:lstStyle>
            <a:lvl1pPr indent="-228600" lvl="0" marL="457200" algn="ctr">
              <a:lnSpc>
                <a:spcPct val="110000"/>
              </a:lnSpc>
              <a:spcBef>
                <a:spcPts val="1000"/>
              </a:spcBef>
              <a:spcAft>
                <a:spcPts val="0"/>
              </a:spcAft>
              <a:buClr>
                <a:schemeClr val="dk2"/>
              </a:buClr>
              <a:buSzPts val="2000"/>
              <a:buFont typeface="Arial"/>
              <a:buNone/>
              <a:defRPr sz="2000">
                <a:solidFill>
                  <a:schemeClr val="dk2"/>
                </a:solidFill>
              </a:defRPr>
            </a:lvl1pPr>
            <a:lvl2pPr indent="-228600" lvl="1" marL="914400" algn="l">
              <a:lnSpc>
                <a:spcPct val="110000"/>
              </a:lnSpc>
              <a:spcBef>
                <a:spcPts val="500"/>
              </a:spcBef>
              <a:spcAft>
                <a:spcPts val="0"/>
              </a:spcAft>
              <a:buClr>
                <a:srgbClr val="888888"/>
              </a:buClr>
              <a:buSzPts val="1700"/>
              <a:buNone/>
              <a:defRPr sz="2000">
                <a:solidFill>
                  <a:srgbClr val="888888"/>
                </a:solidFill>
              </a:defRPr>
            </a:lvl2pPr>
            <a:lvl3pPr indent="-228600" lvl="2" marL="1371600" algn="l">
              <a:lnSpc>
                <a:spcPct val="110000"/>
              </a:lnSpc>
              <a:spcBef>
                <a:spcPts val="500"/>
              </a:spcBef>
              <a:spcAft>
                <a:spcPts val="0"/>
              </a:spcAft>
              <a:buClr>
                <a:srgbClr val="888888"/>
              </a:buClr>
              <a:buSzPts val="1800"/>
              <a:buFont typeface="Arial"/>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Font typeface="Arial"/>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5"/>
          <p:cNvSpPr txBox="1"/>
          <p:nvPr>
            <p:ph type="title"/>
          </p:nvPr>
        </p:nvSpPr>
        <p:spPr>
          <a:xfrm>
            <a:off x="1028700" y="723900"/>
            <a:ext cx="10134600" cy="1288489"/>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idx="1" type="body"/>
          </p:nvPr>
        </p:nvSpPr>
        <p:spPr>
          <a:xfrm>
            <a:off x="1037305" y="2155369"/>
            <a:ext cx="4953000" cy="3998323"/>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2"/>
              </a:buClr>
              <a:buSzPts val="1800"/>
              <a:buNone/>
              <a:defRPr/>
            </a:lvl1pPr>
            <a:lvl2pPr indent="-325755" lvl="1" marL="914400" algn="l">
              <a:lnSpc>
                <a:spcPct val="110000"/>
              </a:lnSpc>
              <a:spcBef>
                <a:spcPts val="500"/>
              </a:spcBef>
              <a:spcAft>
                <a:spcPts val="0"/>
              </a:spcAft>
              <a:buClr>
                <a:schemeClr val="dk2"/>
              </a:buClr>
              <a:buSzPts val="1530"/>
              <a:buChar char="•"/>
              <a:defRPr/>
            </a:lvl2pPr>
            <a:lvl3pPr indent="-228600" lvl="2" marL="1371600" algn="l">
              <a:lnSpc>
                <a:spcPct val="110000"/>
              </a:lnSpc>
              <a:spcBef>
                <a:spcPts val="500"/>
              </a:spcBef>
              <a:spcAft>
                <a:spcPts val="0"/>
              </a:spcAft>
              <a:buClr>
                <a:schemeClr val="dk2"/>
              </a:buClr>
              <a:buSzPts val="1800"/>
              <a:buNone/>
              <a:defRPr/>
            </a:lvl3pPr>
            <a:lvl4pPr indent="-342900" lvl="3" marL="1828800" algn="l">
              <a:lnSpc>
                <a:spcPct val="110000"/>
              </a:lnSpc>
              <a:spcBef>
                <a:spcPts val="500"/>
              </a:spcBef>
              <a:spcAft>
                <a:spcPts val="0"/>
              </a:spcAft>
              <a:buClr>
                <a:schemeClr val="dk2"/>
              </a:buClr>
              <a:buSzPts val="1800"/>
              <a:buChar char="•"/>
              <a:defRPr/>
            </a:lvl4pPr>
            <a:lvl5pPr indent="-228600" lvl="4" marL="2286000" algn="l">
              <a:lnSpc>
                <a:spcPct val="110000"/>
              </a:lnSpc>
              <a:spcBef>
                <a:spcPts val="500"/>
              </a:spcBef>
              <a:spcAft>
                <a:spcPts val="0"/>
              </a:spcAft>
              <a:buClr>
                <a:schemeClr val="dk2"/>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5"/>
          <p:cNvSpPr txBox="1"/>
          <p:nvPr>
            <p:ph idx="2" type="body"/>
          </p:nvPr>
        </p:nvSpPr>
        <p:spPr>
          <a:xfrm>
            <a:off x="6172200" y="2155369"/>
            <a:ext cx="4953000" cy="3998323"/>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2"/>
              </a:buClr>
              <a:buSzPts val="1800"/>
              <a:buNone/>
              <a:defRPr/>
            </a:lvl1pPr>
            <a:lvl2pPr indent="-325755" lvl="1" marL="914400" algn="l">
              <a:lnSpc>
                <a:spcPct val="110000"/>
              </a:lnSpc>
              <a:spcBef>
                <a:spcPts val="500"/>
              </a:spcBef>
              <a:spcAft>
                <a:spcPts val="0"/>
              </a:spcAft>
              <a:buClr>
                <a:schemeClr val="dk2"/>
              </a:buClr>
              <a:buSzPts val="1530"/>
              <a:buChar char="•"/>
              <a:defRPr/>
            </a:lvl2pPr>
            <a:lvl3pPr indent="-228600" lvl="2" marL="1371600" algn="l">
              <a:lnSpc>
                <a:spcPct val="110000"/>
              </a:lnSpc>
              <a:spcBef>
                <a:spcPts val="500"/>
              </a:spcBef>
              <a:spcAft>
                <a:spcPts val="0"/>
              </a:spcAft>
              <a:buClr>
                <a:schemeClr val="dk2"/>
              </a:buClr>
              <a:buSzPts val="1800"/>
              <a:buNone/>
              <a:defRPr/>
            </a:lvl3pPr>
            <a:lvl4pPr indent="-342900" lvl="3" marL="1828800" algn="l">
              <a:lnSpc>
                <a:spcPct val="110000"/>
              </a:lnSpc>
              <a:spcBef>
                <a:spcPts val="500"/>
              </a:spcBef>
              <a:spcAft>
                <a:spcPts val="0"/>
              </a:spcAft>
              <a:buClr>
                <a:schemeClr val="dk2"/>
              </a:buClr>
              <a:buSzPts val="1800"/>
              <a:buChar char="•"/>
              <a:defRPr/>
            </a:lvl4pPr>
            <a:lvl5pPr indent="-228600" lvl="4" marL="2286000" algn="l">
              <a:lnSpc>
                <a:spcPct val="110000"/>
              </a:lnSpc>
              <a:spcBef>
                <a:spcPts val="500"/>
              </a:spcBef>
              <a:spcAft>
                <a:spcPts val="0"/>
              </a:spcAft>
              <a:buClr>
                <a:schemeClr val="dk2"/>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
          <p:cNvSpPr txBox="1"/>
          <p:nvPr>
            <p:ph idx="10" type="dt"/>
          </p:nvPr>
        </p:nvSpPr>
        <p:spPr>
          <a:xfrm>
            <a:off x="354841" y="6245032"/>
            <a:ext cx="26593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7279964" y="6245033"/>
            <a:ext cx="411222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11394765" y="6245032"/>
            <a:ext cx="52449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6"/>
          <p:cNvSpPr txBox="1"/>
          <p:nvPr>
            <p:ph type="title"/>
          </p:nvPr>
        </p:nvSpPr>
        <p:spPr>
          <a:xfrm>
            <a:off x="1028700" y="555171"/>
            <a:ext cx="10134600" cy="1135517"/>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6"/>
          <p:cNvSpPr txBox="1"/>
          <p:nvPr>
            <p:ph idx="1" type="body"/>
          </p:nvPr>
        </p:nvSpPr>
        <p:spPr>
          <a:xfrm>
            <a:off x="1037306" y="1801620"/>
            <a:ext cx="4849036" cy="814387"/>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2"/>
              </a:buClr>
              <a:buSzPts val="1800"/>
              <a:buFont typeface="Arial"/>
              <a:buNone/>
              <a:defRPr b="0" sz="1800" cap="none"/>
            </a:lvl1pPr>
            <a:lvl2pPr indent="-228600" lvl="1" marL="914400" algn="l">
              <a:lnSpc>
                <a:spcPct val="110000"/>
              </a:lnSpc>
              <a:spcBef>
                <a:spcPts val="500"/>
              </a:spcBef>
              <a:spcAft>
                <a:spcPts val="0"/>
              </a:spcAft>
              <a:buClr>
                <a:schemeClr val="dk2"/>
              </a:buClr>
              <a:buSzPts val="1700"/>
              <a:buNone/>
              <a:defRPr b="1" sz="2000"/>
            </a:lvl2pPr>
            <a:lvl3pPr indent="-228600" lvl="2" marL="1371600" algn="l">
              <a:lnSpc>
                <a:spcPct val="110000"/>
              </a:lnSpc>
              <a:spcBef>
                <a:spcPts val="500"/>
              </a:spcBef>
              <a:spcAft>
                <a:spcPts val="0"/>
              </a:spcAft>
              <a:buClr>
                <a:schemeClr val="dk2"/>
              </a:buClr>
              <a:buSzPts val="1800"/>
              <a:buFont typeface="Arial"/>
              <a:buNone/>
              <a:defRPr b="1" sz="1800"/>
            </a:lvl3pPr>
            <a:lvl4pPr indent="-228600" lvl="3" marL="1828800" algn="l">
              <a:lnSpc>
                <a:spcPct val="110000"/>
              </a:lnSpc>
              <a:spcBef>
                <a:spcPts val="500"/>
              </a:spcBef>
              <a:spcAft>
                <a:spcPts val="0"/>
              </a:spcAft>
              <a:buClr>
                <a:schemeClr val="dk2"/>
              </a:buClr>
              <a:buSzPts val="1600"/>
              <a:buNone/>
              <a:defRPr b="1" sz="1600"/>
            </a:lvl4pPr>
            <a:lvl5pPr indent="-228600" lvl="4" marL="2286000" algn="l">
              <a:lnSpc>
                <a:spcPct val="110000"/>
              </a:lnSpc>
              <a:spcBef>
                <a:spcPts val="500"/>
              </a:spcBef>
              <a:spcAft>
                <a:spcPts val="0"/>
              </a:spcAft>
              <a:buClr>
                <a:schemeClr val="dk2"/>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6"/>
          <p:cNvSpPr txBox="1"/>
          <p:nvPr>
            <p:ph idx="2" type="body"/>
          </p:nvPr>
        </p:nvSpPr>
        <p:spPr>
          <a:xfrm>
            <a:off x="1037306" y="2619103"/>
            <a:ext cx="4849036" cy="351499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2"/>
              </a:buClr>
              <a:buSzPts val="1800"/>
              <a:buNone/>
              <a:defRPr/>
            </a:lvl1pPr>
            <a:lvl2pPr indent="-325755" lvl="1" marL="914400" algn="l">
              <a:lnSpc>
                <a:spcPct val="110000"/>
              </a:lnSpc>
              <a:spcBef>
                <a:spcPts val="500"/>
              </a:spcBef>
              <a:spcAft>
                <a:spcPts val="0"/>
              </a:spcAft>
              <a:buClr>
                <a:schemeClr val="dk2"/>
              </a:buClr>
              <a:buSzPts val="1530"/>
              <a:buChar char="•"/>
              <a:defRPr/>
            </a:lvl2pPr>
            <a:lvl3pPr indent="-228600" lvl="2" marL="1371600" algn="l">
              <a:lnSpc>
                <a:spcPct val="110000"/>
              </a:lnSpc>
              <a:spcBef>
                <a:spcPts val="500"/>
              </a:spcBef>
              <a:spcAft>
                <a:spcPts val="0"/>
              </a:spcAft>
              <a:buClr>
                <a:schemeClr val="dk2"/>
              </a:buClr>
              <a:buSzPts val="1800"/>
              <a:buNone/>
              <a:defRPr/>
            </a:lvl3pPr>
            <a:lvl4pPr indent="-342900" lvl="3" marL="1828800" algn="l">
              <a:lnSpc>
                <a:spcPct val="110000"/>
              </a:lnSpc>
              <a:spcBef>
                <a:spcPts val="500"/>
              </a:spcBef>
              <a:spcAft>
                <a:spcPts val="0"/>
              </a:spcAft>
              <a:buClr>
                <a:schemeClr val="dk2"/>
              </a:buClr>
              <a:buSzPts val="1800"/>
              <a:buChar char="•"/>
              <a:defRPr/>
            </a:lvl4pPr>
            <a:lvl5pPr indent="-228600" lvl="4" marL="2286000" algn="l">
              <a:lnSpc>
                <a:spcPct val="110000"/>
              </a:lnSpc>
              <a:spcBef>
                <a:spcPts val="500"/>
              </a:spcBef>
              <a:spcAft>
                <a:spcPts val="0"/>
              </a:spcAft>
              <a:buClr>
                <a:schemeClr val="dk2"/>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6"/>
          <p:cNvSpPr txBox="1"/>
          <p:nvPr>
            <p:ph idx="3" type="body"/>
          </p:nvPr>
        </p:nvSpPr>
        <p:spPr>
          <a:xfrm>
            <a:off x="6250108" y="1801620"/>
            <a:ext cx="4904585" cy="814387"/>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2"/>
              </a:buClr>
              <a:buSzPts val="1800"/>
              <a:buFont typeface="Arial"/>
              <a:buNone/>
              <a:defRPr b="0" sz="1800" cap="none"/>
            </a:lvl1pPr>
            <a:lvl2pPr indent="-228600" lvl="1" marL="914400" algn="l">
              <a:lnSpc>
                <a:spcPct val="110000"/>
              </a:lnSpc>
              <a:spcBef>
                <a:spcPts val="500"/>
              </a:spcBef>
              <a:spcAft>
                <a:spcPts val="0"/>
              </a:spcAft>
              <a:buClr>
                <a:schemeClr val="dk2"/>
              </a:buClr>
              <a:buSzPts val="1700"/>
              <a:buNone/>
              <a:defRPr b="1" sz="2000"/>
            </a:lvl2pPr>
            <a:lvl3pPr indent="-228600" lvl="2" marL="1371600" algn="l">
              <a:lnSpc>
                <a:spcPct val="110000"/>
              </a:lnSpc>
              <a:spcBef>
                <a:spcPts val="500"/>
              </a:spcBef>
              <a:spcAft>
                <a:spcPts val="0"/>
              </a:spcAft>
              <a:buClr>
                <a:schemeClr val="dk2"/>
              </a:buClr>
              <a:buSzPts val="1800"/>
              <a:buFont typeface="Arial"/>
              <a:buNone/>
              <a:defRPr b="1" sz="1800"/>
            </a:lvl3pPr>
            <a:lvl4pPr indent="-228600" lvl="3" marL="1828800" algn="l">
              <a:lnSpc>
                <a:spcPct val="110000"/>
              </a:lnSpc>
              <a:spcBef>
                <a:spcPts val="500"/>
              </a:spcBef>
              <a:spcAft>
                <a:spcPts val="0"/>
              </a:spcAft>
              <a:buClr>
                <a:schemeClr val="dk2"/>
              </a:buClr>
              <a:buSzPts val="1600"/>
              <a:buNone/>
              <a:defRPr b="1" sz="1600"/>
            </a:lvl4pPr>
            <a:lvl5pPr indent="-228600" lvl="4" marL="2286000" algn="l">
              <a:lnSpc>
                <a:spcPct val="110000"/>
              </a:lnSpc>
              <a:spcBef>
                <a:spcPts val="500"/>
              </a:spcBef>
              <a:spcAft>
                <a:spcPts val="0"/>
              </a:spcAft>
              <a:buClr>
                <a:schemeClr val="dk2"/>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6"/>
          <p:cNvSpPr txBox="1"/>
          <p:nvPr>
            <p:ph idx="4" type="body"/>
          </p:nvPr>
        </p:nvSpPr>
        <p:spPr>
          <a:xfrm>
            <a:off x="6250108" y="2619103"/>
            <a:ext cx="4904585" cy="351499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2"/>
              </a:buClr>
              <a:buSzPts val="1800"/>
              <a:buNone/>
              <a:defRPr/>
            </a:lvl1pPr>
            <a:lvl2pPr indent="-325755" lvl="1" marL="914400" algn="l">
              <a:lnSpc>
                <a:spcPct val="110000"/>
              </a:lnSpc>
              <a:spcBef>
                <a:spcPts val="500"/>
              </a:spcBef>
              <a:spcAft>
                <a:spcPts val="0"/>
              </a:spcAft>
              <a:buClr>
                <a:schemeClr val="dk2"/>
              </a:buClr>
              <a:buSzPts val="1530"/>
              <a:buChar char="•"/>
              <a:defRPr/>
            </a:lvl2pPr>
            <a:lvl3pPr indent="-228600" lvl="2" marL="1371600" algn="l">
              <a:lnSpc>
                <a:spcPct val="110000"/>
              </a:lnSpc>
              <a:spcBef>
                <a:spcPts val="500"/>
              </a:spcBef>
              <a:spcAft>
                <a:spcPts val="0"/>
              </a:spcAft>
              <a:buClr>
                <a:schemeClr val="dk2"/>
              </a:buClr>
              <a:buSzPts val="1800"/>
              <a:buNone/>
              <a:defRPr/>
            </a:lvl3pPr>
            <a:lvl4pPr indent="-342900" lvl="3" marL="1828800" algn="l">
              <a:lnSpc>
                <a:spcPct val="110000"/>
              </a:lnSpc>
              <a:spcBef>
                <a:spcPts val="500"/>
              </a:spcBef>
              <a:spcAft>
                <a:spcPts val="0"/>
              </a:spcAft>
              <a:buClr>
                <a:schemeClr val="dk2"/>
              </a:buClr>
              <a:buSzPts val="1800"/>
              <a:buChar char="•"/>
              <a:defRPr/>
            </a:lvl4pPr>
            <a:lvl5pPr indent="-228600" lvl="4" marL="2286000" algn="l">
              <a:lnSpc>
                <a:spcPct val="110000"/>
              </a:lnSpc>
              <a:spcBef>
                <a:spcPts val="500"/>
              </a:spcBef>
              <a:spcAft>
                <a:spcPts val="0"/>
              </a:spcAft>
              <a:buClr>
                <a:schemeClr val="dk2"/>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6"/>
          <p:cNvSpPr txBox="1"/>
          <p:nvPr>
            <p:ph idx="10" type="dt"/>
          </p:nvPr>
        </p:nvSpPr>
        <p:spPr>
          <a:xfrm>
            <a:off x="354841" y="6245032"/>
            <a:ext cx="26593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1" type="ftr"/>
          </p:nvPr>
        </p:nvSpPr>
        <p:spPr>
          <a:xfrm>
            <a:off x="7279964" y="6245033"/>
            <a:ext cx="411222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2" type="sldNum"/>
          </p:nvPr>
        </p:nvSpPr>
        <p:spPr>
          <a:xfrm>
            <a:off x="11394765" y="6245032"/>
            <a:ext cx="52449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7"/>
          <p:cNvSpPr txBox="1"/>
          <p:nvPr>
            <p:ph type="title"/>
          </p:nvPr>
        </p:nvSpPr>
        <p:spPr>
          <a:xfrm>
            <a:off x="1028700" y="723900"/>
            <a:ext cx="10134600" cy="1288489"/>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7"/>
          <p:cNvSpPr txBox="1"/>
          <p:nvPr>
            <p:ph idx="10" type="dt"/>
          </p:nvPr>
        </p:nvSpPr>
        <p:spPr>
          <a:xfrm>
            <a:off x="354841" y="6245032"/>
            <a:ext cx="26593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1" type="ftr"/>
          </p:nvPr>
        </p:nvSpPr>
        <p:spPr>
          <a:xfrm>
            <a:off x="7279964" y="6245033"/>
            <a:ext cx="411222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2" type="sldNum"/>
          </p:nvPr>
        </p:nvSpPr>
        <p:spPr>
          <a:xfrm>
            <a:off x="11394765" y="6245032"/>
            <a:ext cx="52449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8"/>
          <p:cNvSpPr txBox="1"/>
          <p:nvPr>
            <p:ph idx="10" type="dt"/>
          </p:nvPr>
        </p:nvSpPr>
        <p:spPr>
          <a:xfrm>
            <a:off x="354841" y="6245032"/>
            <a:ext cx="26593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7279964" y="6245033"/>
            <a:ext cx="411222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11394765" y="6245032"/>
            <a:ext cx="52449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9"/>
          <p:cNvSpPr txBox="1"/>
          <p:nvPr>
            <p:ph type="title"/>
          </p:nvPr>
        </p:nvSpPr>
        <p:spPr>
          <a:xfrm>
            <a:off x="1066800" y="457200"/>
            <a:ext cx="3705225" cy="1600200"/>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9"/>
          <p:cNvSpPr txBox="1"/>
          <p:nvPr>
            <p:ph idx="1" type="body"/>
          </p:nvPr>
        </p:nvSpPr>
        <p:spPr>
          <a:xfrm>
            <a:off x="5183188" y="1066800"/>
            <a:ext cx="6172200" cy="4838699"/>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2"/>
              </a:buClr>
              <a:buSzPts val="3200"/>
              <a:buFont typeface="Arial"/>
              <a:buNone/>
              <a:defRPr sz="3200"/>
            </a:lvl1pPr>
            <a:lvl2pPr indent="-379730" lvl="1" marL="914400" algn="l">
              <a:lnSpc>
                <a:spcPct val="110000"/>
              </a:lnSpc>
              <a:spcBef>
                <a:spcPts val="500"/>
              </a:spcBef>
              <a:spcAft>
                <a:spcPts val="0"/>
              </a:spcAft>
              <a:buClr>
                <a:schemeClr val="dk2"/>
              </a:buClr>
              <a:buSzPts val="2380"/>
              <a:buChar char="•"/>
              <a:defRPr sz="2800"/>
            </a:lvl2pPr>
            <a:lvl3pPr indent="-228600" lvl="2" marL="1371600" algn="l">
              <a:lnSpc>
                <a:spcPct val="110000"/>
              </a:lnSpc>
              <a:spcBef>
                <a:spcPts val="500"/>
              </a:spcBef>
              <a:spcAft>
                <a:spcPts val="0"/>
              </a:spcAft>
              <a:buClr>
                <a:schemeClr val="dk2"/>
              </a:buClr>
              <a:buSzPts val="2400"/>
              <a:buFont typeface="Arial"/>
              <a:buNone/>
              <a:defRPr sz="2400"/>
            </a:lvl3pPr>
            <a:lvl4pPr indent="-355600" lvl="3" marL="1828800" algn="l">
              <a:lnSpc>
                <a:spcPct val="110000"/>
              </a:lnSpc>
              <a:spcBef>
                <a:spcPts val="500"/>
              </a:spcBef>
              <a:spcAft>
                <a:spcPts val="0"/>
              </a:spcAft>
              <a:buClr>
                <a:schemeClr val="dk2"/>
              </a:buClr>
              <a:buSzPts val="2000"/>
              <a:buChar char="•"/>
              <a:defRPr sz="2000"/>
            </a:lvl4pPr>
            <a:lvl5pPr indent="-228600" lvl="4" marL="2286000" algn="l">
              <a:lnSpc>
                <a:spcPct val="110000"/>
              </a:lnSpc>
              <a:spcBef>
                <a:spcPts val="500"/>
              </a:spcBef>
              <a:spcAft>
                <a:spcPts val="0"/>
              </a:spcAft>
              <a:buClr>
                <a:schemeClr val="dk2"/>
              </a:buClr>
              <a:buSzPts val="2000"/>
              <a:buFont typeface="Arial"/>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9"/>
          <p:cNvSpPr txBox="1"/>
          <p:nvPr>
            <p:ph idx="2" type="body"/>
          </p:nvPr>
        </p:nvSpPr>
        <p:spPr>
          <a:xfrm>
            <a:off x="1066800" y="2057400"/>
            <a:ext cx="370522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2"/>
              </a:buClr>
              <a:buSzPts val="1600"/>
              <a:buFont typeface="Arial"/>
              <a:buNone/>
              <a:defRPr sz="1600"/>
            </a:lvl1pPr>
            <a:lvl2pPr indent="-228600" lvl="1" marL="914400" algn="l">
              <a:lnSpc>
                <a:spcPct val="110000"/>
              </a:lnSpc>
              <a:spcBef>
                <a:spcPts val="500"/>
              </a:spcBef>
              <a:spcAft>
                <a:spcPts val="0"/>
              </a:spcAft>
              <a:buClr>
                <a:schemeClr val="dk2"/>
              </a:buClr>
              <a:buSzPts val="1190"/>
              <a:buNone/>
              <a:defRPr sz="1400"/>
            </a:lvl2pPr>
            <a:lvl3pPr indent="-228600" lvl="2" marL="1371600" algn="l">
              <a:lnSpc>
                <a:spcPct val="110000"/>
              </a:lnSpc>
              <a:spcBef>
                <a:spcPts val="500"/>
              </a:spcBef>
              <a:spcAft>
                <a:spcPts val="0"/>
              </a:spcAft>
              <a:buClr>
                <a:schemeClr val="dk2"/>
              </a:buClr>
              <a:buSzPts val="1200"/>
              <a:buFont typeface="Arial"/>
              <a:buNone/>
              <a:defRPr sz="1200"/>
            </a:lvl3pPr>
            <a:lvl4pPr indent="-228600" lvl="3" marL="1828800" algn="l">
              <a:lnSpc>
                <a:spcPct val="110000"/>
              </a:lnSpc>
              <a:spcBef>
                <a:spcPts val="500"/>
              </a:spcBef>
              <a:spcAft>
                <a:spcPts val="0"/>
              </a:spcAft>
              <a:buClr>
                <a:schemeClr val="dk2"/>
              </a:buClr>
              <a:buSzPts val="1000"/>
              <a:buNone/>
              <a:defRPr sz="1000"/>
            </a:lvl4pPr>
            <a:lvl5pPr indent="-228600" lvl="4" marL="2286000" algn="l">
              <a:lnSpc>
                <a:spcPct val="110000"/>
              </a:lnSpc>
              <a:spcBef>
                <a:spcPts val="500"/>
              </a:spcBef>
              <a:spcAft>
                <a:spcPts val="0"/>
              </a:spcAft>
              <a:buClr>
                <a:schemeClr val="dk2"/>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9"/>
          <p:cNvSpPr txBox="1"/>
          <p:nvPr>
            <p:ph idx="10" type="dt"/>
          </p:nvPr>
        </p:nvSpPr>
        <p:spPr>
          <a:xfrm>
            <a:off x="354841" y="6245032"/>
            <a:ext cx="26593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7279964" y="6245033"/>
            <a:ext cx="411222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11394765" y="6245032"/>
            <a:ext cx="52449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0"/>
          <p:cNvSpPr txBox="1"/>
          <p:nvPr>
            <p:ph type="title"/>
          </p:nvPr>
        </p:nvSpPr>
        <p:spPr>
          <a:xfrm>
            <a:off x="1066800" y="457200"/>
            <a:ext cx="3705225" cy="1600200"/>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0"/>
          <p:cNvSpPr/>
          <p:nvPr>
            <p:ph idx="2" type="pic"/>
          </p:nvPr>
        </p:nvSpPr>
        <p:spPr>
          <a:xfrm>
            <a:off x="5183188" y="1066800"/>
            <a:ext cx="5942012" cy="4838700"/>
          </a:xfrm>
          <a:prstGeom prst="rect">
            <a:avLst/>
          </a:prstGeom>
          <a:noFill/>
          <a:ln>
            <a:noFill/>
          </a:ln>
        </p:spPr>
      </p:sp>
      <p:sp>
        <p:nvSpPr>
          <p:cNvPr id="75" name="Google Shape;75;p10"/>
          <p:cNvSpPr txBox="1"/>
          <p:nvPr>
            <p:ph idx="1" type="body"/>
          </p:nvPr>
        </p:nvSpPr>
        <p:spPr>
          <a:xfrm>
            <a:off x="1066800" y="2057400"/>
            <a:ext cx="370522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2"/>
              </a:buClr>
              <a:buSzPts val="1600"/>
              <a:buFont typeface="Arial"/>
              <a:buNone/>
              <a:defRPr sz="1600"/>
            </a:lvl1pPr>
            <a:lvl2pPr indent="-228600" lvl="1" marL="914400" algn="l">
              <a:lnSpc>
                <a:spcPct val="110000"/>
              </a:lnSpc>
              <a:spcBef>
                <a:spcPts val="500"/>
              </a:spcBef>
              <a:spcAft>
                <a:spcPts val="0"/>
              </a:spcAft>
              <a:buClr>
                <a:schemeClr val="dk2"/>
              </a:buClr>
              <a:buSzPts val="1190"/>
              <a:buNone/>
              <a:defRPr sz="1400"/>
            </a:lvl2pPr>
            <a:lvl3pPr indent="-228600" lvl="2" marL="1371600" algn="l">
              <a:lnSpc>
                <a:spcPct val="110000"/>
              </a:lnSpc>
              <a:spcBef>
                <a:spcPts val="500"/>
              </a:spcBef>
              <a:spcAft>
                <a:spcPts val="0"/>
              </a:spcAft>
              <a:buClr>
                <a:schemeClr val="dk2"/>
              </a:buClr>
              <a:buSzPts val="1200"/>
              <a:buFont typeface="Arial"/>
              <a:buNone/>
              <a:defRPr sz="1200"/>
            </a:lvl3pPr>
            <a:lvl4pPr indent="-228600" lvl="3" marL="1828800" algn="l">
              <a:lnSpc>
                <a:spcPct val="110000"/>
              </a:lnSpc>
              <a:spcBef>
                <a:spcPts val="500"/>
              </a:spcBef>
              <a:spcAft>
                <a:spcPts val="0"/>
              </a:spcAft>
              <a:buClr>
                <a:schemeClr val="dk2"/>
              </a:buClr>
              <a:buSzPts val="1000"/>
              <a:buNone/>
              <a:defRPr sz="1000"/>
            </a:lvl4pPr>
            <a:lvl5pPr indent="-228600" lvl="4" marL="2286000" algn="l">
              <a:lnSpc>
                <a:spcPct val="110000"/>
              </a:lnSpc>
              <a:spcBef>
                <a:spcPts val="500"/>
              </a:spcBef>
              <a:spcAft>
                <a:spcPts val="0"/>
              </a:spcAft>
              <a:buClr>
                <a:schemeClr val="dk2"/>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10"/>
          <p:cNvSpPr txBox="1"/>
          <p:nvPr>
            <p:ph idx="10" type="dt"/>
          </p:nvPr>
        </p:nvSpPr>
        <p:spPr>
          <a:xfrm>
            <a:off x="354841" y="6245032"/>
            <a:ext cx="26593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1" type="ftr"/>
          </p:nvPr>
        </p:nvSpPr>
        <p:spPr>
          <a:xfrm>
            <a:off x="7279964" y="6245033"/>
            <a:ext cx="411222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2" type="sldNum"/>
          </p:nvPr>
        </p:nvSpPr>
        <p:spPr>
          <a:xfrm>
            <a:off x="11394765" y="6245032"/>
            <a:ext cx="52449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28700" y="723900"/>
            <a:ext cx="10134600" cy="1288489"/>
          </a:xfrm>
          <a:prstGeom prst="rect">
            <a:avLst/>
          </a:prstGeom>
          <a:noFill/>
          <a:ln>
            <a:noFill/>
          </a:ln>
        </p:spPr>
        <p:txBody>
          <a:bodyPr anchorCtr="0" anchor="b" bIns="45700" lIns="91425" spcFirstLastPara="1" rIns="91425" wrap="square" tIns="45700">
            <a:normAutofit/>
          </a:bodyPr>
          <a:lstStyle>
            <a:lvl1pPr lvl="0" marR="0" rtl="0" algn="l">
              <a:lnSpc>
                <a:spcPct val="110000"/>
              </a:lnSpc>
              <a:spcBef>
                <a:spcPts val="0"/>
              </a:spcBef>
              <a:spcAft>
                <a:spcPts val="0"/>
              </a:spcAft>
              <a:buClr>
                <a:schemeClr val="dk2"/>
              </a:buClr>
              <a:buSzPts val="3200"/>
              <a:buFont typeface="Arial"/>
              <a:buNone/>
              <a:defRPr b="0" i="0" sz="32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028700" y="2161903"/>
            <a:ext cx="10134600" cy="3969342"/>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0000"/>
              </a:lnSpc>
              <a:spcBef>
                <a:spcPts val="10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1pPr>
            <a:lvl2pPr indent="-325755" lvl="1" marL="914400" marR="0" rtl="0" algn="l">
              <a:lnSpc>
                <a:spcPct val="110000"/>
              </a:lnSpc>
              <a:spcBef>
                <a:spcPts val="500"/>
              </a:spcBef>
              <a:spcAft>
                <a:spcPts val="0"/>
              </a:spcAft>
              <a:buClr>
                <a:schemeClr val="dk2"/>
              </a:buClr>
              <a:buSzPts val="1530"/>
              <a:buFont typeface="Arial"/>
              <a:buChar char="•"/>
              <a:defRPr b="0" i="0" sz="1800" u="none" cap="none" strike="noStrike">
                <a:solidFill>
                  <a:schemeClr val="dk2"/>
                </a:solidFill>
                <a:latin typeface="Arial"/>
                <a:ea typeface="Arial"/>
                <a:cs typeface="Arial"/>
                <a:sym typeface="Arial"/>
              </a:defRPr>
            </a:lvl2pPr>
            <a:lvl3pPr indent="-228600" lvl="2" marL="1371600" marR="0" rtl="0" algn="l">
              <a:lnSpc>
                <a:spcPct val="110000"/>
              </a:lnSpc>
              <a:spcBef>
                <a:spcPts val="5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3pPr>
            <a:lvl4pPr indent="-317500" lvl="3" marL="1828800" marR="0" rtl="0" algn="l">
              <a:lnSpc>
                <a:spcPct val="110000"/>
              </a:lnSpc>
              <a:spcBef>
                <a:spcPts val="5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228600" lvl="4" marL="2286000" marR="0" rtl="0" algn="l">
              <a:lnSpc>
                <a:spcPct val="110000"/>
              </a:lnSpc>
              <a:spcBef>
                <a:spcPts val="5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2" type="sldNum"/>
          </p:nvPr>
        </p:nvSpPr>
        <p:spPr>
          <a:xfrm>
            <a:off x="11394765" y="6245032"/>
            <a:ext cx="524491"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dk2"/>
                </a:solidFill>
                <a:latin typeface="Arial"/>
                <a:ea typeface="Arial"/>
                <a:cs typeface="Arial"/>
                <a:sym typeface="Arial"/>
              </a:defRPr>
            </a:lvl1pPr>
            <a:lvl2pPr indent="0" lvl="1" marL="0" marR="0" rtl="0" algn="r">
              <a:spcBef>
                <a:spcPts val="0"/>
              </a:spcBef>
              <a:buNone/>
              <a:defRPr b="0" i="0" sz="1050" u="none" cap="none" strike="noStrike">
                <a:solidFill>
                  <a:schemeClr val="dk2"/>
                </a:solidFill>
                <a:latin typeface="Arial"/>
                <a:ea typeface="Arial"/>
                <a:cs typeface="Arial"/>
                <a:sym typeface="Arial"/>
              </a:defRPr>
            </a:lvl2pPr>
            <a:lvl3pPr indent="0" lvl="2" marL="0" marR="0" rtl="0" algn="r">
              <a:spcBef>
                <a:spcPts val="0"/>
              </a:spcBef>
              <a:buNone/>
              <a:defRPr b="0" i="0" sz="1050" u="none" cap="none" strike="noStrike">
                <a:solidFill>
                  <a:schemeClr val="dk2"/>
                </a:solidFill>
                <a:latin typeface="Arial"/>
                <a:ea typeface="Arial"/>
                <a:cs typeface="Arial"/>
                <a:sym typeface="Arial"/>
              </a:defRPr>
            </a:lvl3pPr>
            <a:lvl4pPr indent="0" lvl="3" marL="0" marR="0" rtl="0" algn="r">
              <a:spcBef>
                <a:spcPts val="0"/>
              </a:spcBef>
              <a:buNone/>
              <a:defRPr b="0" i="0" sz="1050" u="none" cap="none" strike="noStrike">
                <a:solidFill>
                  <a:schemeClr val="dk2"/>
                </a:solidFill>
                <a:latin typeface="Arial"/>
                <a:ea typeface="Arial"/>
                <a:cs typeface="Arial"/>
                <a:sym typeface="Arial"/>
              </a:defRPr>
            </a:lvl4pPr>
            <a:lvl5pPr indent="0" lvl="4" marL="0" marR="0" rtl="0" algn="r">
              <a:spcBef>
                <a:spcPts val="0"/>
              </a:spcBef>
              <a:buNone/>
              <a:defRPr b="0" i="0" sz="1050" u="none" cap="none" strike="noStrike">
                <a:solidFill>
                  <a:schemeClr val="dk2"/>
                </a:solidFill>
                <a:latin typeface="Arial"/>
                <a:ea typeface="Arial"/>
                <a:cs typeface="Arial"/>
                <a:sym typeface="Arial"/>
              </a:defRPr>
            </a:lvl5pPr>
            <a:lvl6pPr indent="0" lvl="5" marL="0" marR="0" rtl="0" algn="r">
              <a:spcBef>
                <a:spcPts val="0"/>
              </a:spcBef>
              <a:buNone/>
              <a:defRPr b="0" i="0" sz="1050" u="none" cap="none" strike="noStrike">
                <a:solidFill>
                  <a:schemeClr val="dk2"/>
                </a:solidFill>
                <a:latin typeface="Arial"/>
                <a:ea typeface="Arial"/>
                <a:cs typeface="Arial"/>
                <a:sym typeface="Arial"/>
              </a:defRPr>
            </a:lvl6pPr>
            <a:lvl7pPr indent="0" lvl="6" marL="0" marR="0" rtl="0" algn="r">
              <a:spcBef>
                <a:spcPts val="0"/>
              </a:spcBef>
              <a:buNone/>
              <a:defRPr b="0" i="0" sz="1050" u="none" cap="none" strike="noStrike">
                <a:solidFill>
                  <a:schemeClr val="dk2"/>
                </a:solidFill>
                <a:latin typeface="Arial"/>
                <a:ea typeface="Arial"/>
                <a:cs typeface="Arial"/>
                <a:sym typeface="Arial"/>
              </a:defRPr>
            </a:lvl7pPr>
            <a:lvl8pPr indent="0" lvl="7" marL="0" marR="0" rtl="0" algn="r">
              <a:spcBef>
                <a:spcPts val="0"/>
              </a:spcBef>
              <a:buNone/>
              <a:defRPr b="0" i="0" sz="1050" u="none" cap="none" strike="noStrike">
                <a:solidFill>
                  <a:schemeClr val="dk2"/>
                </a:solidFill>
                <a:latin typeface="Arial"/>
                <a:ea typeface="Arial"/>
                <a:cs typeface="Arial"/>
                <a:sym typeface="Arial"/>
              </a:defRPr>
            </a:lvl8pPr>
            <a:lvl9pPr indent="0" lvl="8" marL="0" marR="0" rtl="0" algn="r">
              <a:spcBef>
                <a:spcPts val="0"/>
              </a:spcBef>
              <a:buNone/>
              <a:defRPr b="0" i="0" sz="105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p1"/>
          <p:cNvSpPr txBox="1"/>
          <p:nvPr>
            <p:ph idx="10" type="dt"/>
          </p:nvPr>
        </p:nvSpPr>
        <p:spPr>
          <a:xfrm>
            <a:off x="354841" y="6245032"/>
            <a:ext cx="265938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1" type="ftr"/>
          </p:nvPr>
        </p:nvSpPr>
        <p:spPr>
          <a:xfrm>
            <a:off x="7279964" y="6245033"/>
            <a:ext cx="411222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1"/>
          <p:cNvSpPr/>
          <p:nvPr/>
        </p:nvSpPr>
        <p:spPr>
          <a:xfrm>
            <a:off x="0" y="0"/>
            <a:ext cx="12192000" cy="6858000"/>
          </a:xfrm>
          <a:custGeom>
            <a:rect b="b" l="l" r="r" t="t"/>
            <a:pathLst>
              <a:path extrusionOk="0" h="6858000" w="12192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sp>
        <p:nvSpPr>
          <p:cNvPr id="92" name="Google Shape;92;p13"/>
          <p:cNvSpPr txBox="1"/>
          <p:nvPr>
            <p:ph type="title"/>
          </p:nvPr>
        </p:nvSpPr>
        <p:spPr>
          <a:xfrm>
            <a:off x="1028700" y="723900"/>
            <a:ext cx="10134600" cy="1288489"/>
          </a:xfrm>
          <a:prstGeom prst="rect">
            <a:avLst/>
          </a:prstGeom>
          <a:noFill/>
          <a:ln>
            <a:noFill/>
          </a:ln>
        </p:spPr>
        <p:txBody>
          <a:bodyPr anchorCtr="0" anchor="b" bIns="45700" lIns="91425" spcFirstLastPara="1" rIns="91425" wrap="square" tIns="45700">
            <a:normAutofit/>
          </a:bodyPr>
          <a:lstStyle>
            <a:lvl1pPr lvl="0" marR="0" rtl="0" algn="l">
              <a:lnSpc>
                <a:spcPct val="110000"/>
              </a:lnSpc>
              <a:spcBef>
                <a:spcPts val="0"/>
              </a:spcBef>
              <a:spcAft>
                <a:spcPts val="0"/>
              </a:spcAft>
              <a:buClr>
                <a:schemeClr val="lt2"/>
              </a:buClr>
              <a:buSzPts val="3200"/>
              <a:buFont typeface="Arial"/>
              <a:buNone/>
              <a:defRPr b="0" i="0" sz="3200" u="none" cap="none" strike="noStrike">
                <a:solidFill>
                  <a:schemeClr val="l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3" name="Google Shape;93;p13"/>
          <p:cNvSpPr txBox="1"/>
          <p:nvPr>
            <p:ph idx="1" type="body"/>
          </p:nvPr>
        </p:nvSpPr>
        <p:spPr>
          <a:xfrm>
            <a:off x="1028700" y="2161903"/>
            <a:ext cx="10134600" cy="3969342"/>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0000"/>
              </a:lnSpc>
              <a:spcBef>
                <a:spcPts val="1000"/>
              </a:spcBef>
              <a:spcAft>
                <a:spcPts val="0"/>
              </a:spcAft>
              <a:buClr>
                <a:schemeClr val="lt2"/>
              </a:buClr>
              <a:buSzPts val="2000"/>
              <a:buFont typeface="Arial"/>
              <a:buNone/>
              <a:defRPr b="0" i="0" sz="2000" u="none" cap="none" strike="noStrike">
                <a:solidFill>
                  <a:schemeClr val="lt2"/>
                </a:solidFill>
                <a:latin typeface="Arial"/>
                <a:ea typeface="Arial"/>
                <a:cs typeface="Arial"/>
                <a:sym typeface="Arial"/>
              </a:defRPr>
            </a:lvl1pPr>
            <a:lvl2pPr indent="-325755" lvl="1" marL="914400" marR="0" rtl="0" algn="l">
              <a:lnSpc>
                <a:spcPct val="110000"/>
              </a:lnSpc>
              <a:spcBef>
                <a:spcPts val="500"/>
              </a:spcBef>
              <a:spcAft>
                <a:spcPts val="0"/>
              </a:spcAft>
              <a:buClr>
                <a:schemeClr val="lt2"/>
              </a:buClr>
              <a:buSzPts val="1530"/>
              <a:buFont typeface="Arial"/>
              <a:buChar char="•"/>
              <a:defRPr b="0" i="0" sz="1800" u="none" cap="none" strike="noStrike">
                <a:solidFill>
                  <a:schemeClr val="lt2"/>
                </a:solidFill>
                <a:latin typeface="Arial"/>
                <a:ea typeface="Arial"/>
                <a:cs typeface="Arial"/>
                <a:sym typeface="Arial"/>
              </a:defRPr>
            </a:lvl2pPr>
            <a:lvl3pPr indent="-228600" lvl="2" marL="1371600" marR="0" rtl="0" algn="l">
              <a:lnSpc>
                <a:spcPct val="110000"/>
              </a:lnSpc>
              <a:spcBef>
                <a:spcPts val="500"/>
              </a:spcBef>
              <a:spcAft>
                <a:spcPts val="0"/>
              </a:spcAft>
              <a:buClr>
                <a:schemeClr val="lt2"/>
              </a:buClr>
              <a:buSzPts val="1600"/>
              <a:buFont typeface="Arial"/>
              <a:buNone/>
              <a:defRPr b="0" i="0" sz="1600" u="none" cap="none" strike="noStrike">
                <a:solidFill>
                  <a:schemeClr val="lt2"/>
                </a:solidFill>
                <a:latin typeface="Arial"/>
                <a:ea typeface="Arial"/>
                <a:cs typeface="Arial"/>
                <a:sym typeface="Arial"/>
              </a:defRPr>
            </a:lvl3pPr>
            <a:lvl4pPr indent="-317500" lvl="3" marL="1828800" marR="0" rtl="0" algn="l">
              <a:lnSpc>
                <a:spcPct val="110000"/>
              </a:lnSpc>
              <a:spcBef>
                <a:spcPts val="5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228600" lvl="4" marL="2286000" marR="0" rtl="0" algn="l">
              <a:lnSpc>
                <a:spcPct val="110000"/>
              </a:lnSpc>
              <a:spcBef>
                <a:spcPts val="50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94" name="Google Shape;94;p13"/>
          <p:cNvSpPr txBox="1"/>
          <p:nvPr>
            <p:ph idx="12" type="sldNum"/>
          </p:nvPr>
        </p:nvSpPr>
        <p:spPr>
          <a:xfrm>
            <a:off x="11394765" y="6245032"/>
            <a:ext cx="524491"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2"/>
                </a:solidFill>
                <a:latin typeface="Arial"/>
                <a:ea typeface="Arial"/>
                <a:cs typeface="Arial"/>
                <a:sym typeface="Arial"/>
              </a:defRPr>
            </a:lvl1pPr>
            <a:lvl2pPr indent="0" lvl="1" marL="0" marR="0" rtl="0" algn="r">
              <a:spcBef>
                <a:spcPts val="0"/>
              </a:spcBef>
              <a:buNone/>
              <a:defRPr b="0" i="0" sz="1050" u="none" cap="none" strike="noStrike">
                <a:solidFill>
                  <a:schemeClr val="lt2"/>
                </a:solidFill>
                <a:latin typeface="Arial"/>
                <a:ea typeface="Arial"/>
                <a:cs typeface="Arial"/>
                <a:sym typeface="Arial"/>
              </a:defRPr>
            </a:lvl2pPr>
            <a:lvl3pPr indent="0" lvl="2" marL="0" marR="0" rtl="0" algn="r">
              <a:spcBef>
                <a:spcPts val="0"/>
              </a:spcBef>
              <a:buNone/>
              <a:defRPr b="0" i="0" sz="1050" u="none" cap="none" strike="noStrike">
                <a:solidFill>
                  <a:schemeClr val="lt2"/>
                </a:solidFill>
                <a:latin typeface="Arial"/>
                <a:ea typeface="Arial"/>
                <a:cs typeface="Arial"/>
                <a:sym typeface="Arial"/>
              </a:defRPr>
            </a:lvl3pPr>
            <a:lvl4pPr indent="0" lvl="3" marL="0" marR="0" rtl="0" algn="r">
              <a:spcBef>
                <a:spcPts val="0"/>
              </a:spcBef>
              <a:buNone/>
              <a:defRPr b="0" i="0" sz="1050" u="none" cap="none" strike="noStrike">
                <a:solidFill>
                  <a:schemeClr val="lt2"/>
                </a:solidFill>
                <a:latin typeface="Arial"/>
                <a:ea typeface="Arial"/>
                <a:cs typeface="Arial"/>
                <a:sym typeface="Arial"/>
              </a:defRPr>
            </a:lvl4pPr>
            <a:lvl5pPr indent="0" lvl="4" marL="0" marR="0" rtl="0" algn="r">
              <a:spcBef>
                <a:spcPts val="0"/>
              </a:spcBef>
              <a:buNone/>
              <a:defRPr b="0" i="0" sz="1050" u="none" cap="none" strike="noStrike">
                <a:solidFill>
                  <a:schemeClr val="lt2"/>
                </a:solidFill>
                <a:latin typeface="Arial"/>
                <a:ea typeface="Arial"/>
                <a:cs typeface="Arial"/>
                <a:sym typeface="Arial"/>
              </a:defRPr>
            </a:lvl5pPr>
            <a:lvl6pPr indent="0" lvl="5" marL="0" marR="0" rtl="0" algn="r">
              <a:spcBef>
                <a:spcPts val="0"/>
              </a:spcBef>
              <a:buNone/>
              <a:defRPr b="0" i="0" sz="1050" u="none" cap="none" strike="noStrike">
                <a:solidFill>
                  <a:schemeClr val="lt2"/>
                </a:solidFill>
                <a:latin typeface="Arial"/>
                <a:ea typeface="Arial"/>
                <a:cs typeface="Arial"/>
                <a:sym typeface="Arial"/>
              </a:defRPr>
            </a:lvl6pPr>
            <a:lvl7pPr indent="0" lvl="6" marL="0" marR="0" rtl="0" algn="r">
              <a:spcBef>
                <a:spcPts val="0"/>
              </a:spcBef>
              <a:buNone/>
              <a:defRPr b="0" i="0" sz="1050" u="none" cap="none" strike="noStrike">
                <a:solidFill>
                  <a:schemeClr val="lt2"/>
                </a:solidFill>
                <a:latin typeface="Arial"/>
                <a:ea typeface="Arial"/>
                <a:cs typeface="Arial"/>
                <a:sym typeface="Arial"/>
              </a:defRPr>
            </a:lvl7pPr>
            <a:lvl8pPr indent="0" lvl="7" marL="0" marR="0" rtl="0" algn="r">
              <a:spcBef>
                <a:spcPts val="0"/>
              </a:spcBef>
              <a:buNone/>
              <a:defRPr b="0" i="0" sz="1050" u="none" cap="none" strike="noStrike">
                <a:solidFill>
                  <a:schemeClr val="lt2"/>
                </a:solidFill>
                <a:latin typeface="Arial"/>
                <a:ea typeface="Arial"/>
                <a:cs typeface="Arial"/>
                <a:sym typeface="Arial"/>
              </a:defRPr>
            </a:lvl8pPr>
            <a:lvl9pPr indent="0" lvl="8" marL="0" marR="0" rtl="0" algn="r">
              <a:spcBef>
                <a:spcPts val="0"/>
              </a:spcBef>
              <a:buNone/>
              <a:defRPr b="0" i="0" sz="105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3"/>
          <p:cNvSpPr txBox="1"/>
          <p:nvPr>
            <p:ph idx="10" type="dt"/>
          </p:nvPr>
        </p:nvSpPr>
        <p:spPr>
          <a:xfrm>
            <a:off x="354841" y="6245032"/>
            <a:ext cx="265938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6" name="Google Shape;96;p13"/>
          <p:cNvSpPr txBox="1"/>
          <p:nvPr>
            <p:ph idx="11" type="ftr"/>
          </p:nvPr>
        </p:nvSpPr>
        <p:spPr>
          <a:xfrm>
            <a:off x="7279964" y="6245033"/>
            <a:ext cx="411222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7" name="Google Shape;97;p13"/>
          <p:cNvSpPr/>
          <p:nvPr/>
        </p:nvSpPr>
        <p:spPr>
          <a:xfrm>
            <a:off x="0" y="0"/>
            <a:ext cx="12192000" cy="6858000"/>
          </a:xfrm>
          <a:custGeom>
            <a:rect b="b" l="l" r="r" t="t"/>
            <a:pathLst>
              <a:path extrusionOk="0" h="6858000" w="12192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15"/>
          <p:cNvSpPr/>
          <p:nvPr/>
        </p:nvSpPr>
        <p:spPr>
          <a:xfrm>
            <a:off x="-1"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9" name="Google Shape;109;p15"/>
          <p:cNvSpPr/>
          <p:nvPr/>
        </p:nvSpPr>
        <p:spPr>
          <a:xfrm>
            <a:off x="-1"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Close up of a nautilus shell and its spiral design" id="110" name="Google Shape;110;p15"/>
          <p:cNvPicPr preferRelativeResize="0"/>
          <p:nvPr/>
        </p:nvPicPr>
        <p:blipFill rotWithShape="1">
          <a:blip r:embed="rId3">
            <a:alphaModFix amt="41000"/>
          </a:blip>
          <a:srcRect b="12657" l="0" r="0" t="3073"/>
          <a:stretch/>
        </p:blipFill>
        <p:spPr>
          <a:xfrm>
            <a:off x="20" y="10"/>
            <a:ext cx="12191980" cy="6857990"/>
          </a:xfrm>
          <a:prstGeom prst="rect">
            <a:avLst/>
          </a:prstGeom>
          <a:noFill/>
          <a:ln>
            <a:noFill/>
          </a:ln>
        </p:spPr>
      </p:pic>
      <p:sp>
        <p:nvSpPr>
          <p:cNvPr id="111" name="Google Shape;111;p15"/>
          <p:cNvSpPr txBox="1"/>
          <p:nvPr>
            <p:ph type="ctrTitle"/>
          </p:nvPr>
        </p:nvSpPr>
        <p:spPr>
          <a:xfrm>
            <a:off x="2455401" y="1066801"/>
            <a:ext cx="7272408" cy="2077328"/>
          </a:xfrm>
          <a:prstGeom prst="rect">
            <a:avLst/>
          </a:prstGeom>
          <a:noFill/>
          <a:ln>
            <a:noFill/>
          </a:ln>
          <a:effectLst>
            <a:outerShdw blurRad="38100" rotWithShape="0" algn="tl" dir="2700000" dist="12700">
              <a:srgbClr val="000000">
                <a:alpha val="40000"/>
              </a:srgbClr>
            </a:outerShdw>
          </a:effectLst>
        </p:spPr>
        <p:txBody>
          <a:bodyPr anchorCtr="0" anchor="b" bIns="45700" lIns="91425" spcFirstLastPara="1" rIns="91425" wrap="square" tIns="45700">
            <a:normAutofit/>
          </a:bodyPr>
          <a:lstStyle/>
          <a:p>
            <a:pPr indent="0" lvl="0" marL="0" rtl="0" algn="ctr">
              <a:lnSpc>
                <a:spcPct val="110000"/>
              </a:lnSpc>
              <a:spcBef>
                <a:spcPts val="0"/>
              </a:spcBef>
              <a:spcAft>
                <a:spcPts val="0"/>
              </a:spcAft>
              <a:buClr>
                <a:schemeClr val="lt1"/>
              </a:buClr>
              <a:buSzPts val="2800"/>
              <a:buFont typeface="Arial"/>
              <a:buNone/>
            </a:pPr>
            <a:r>
              <a:rPr lang="en-US">
                <a:solidFill>
                  <a:schemeClr val="lt1"/>
                </a:solidFill>
              </a:rPr>
              <a:t>CAMPUS HOUSING SYSTEM</a:t>
            </a:r>
            <a:endParaRPr/>
          </a:p>
        </p:txBody>
      </p:sp>
      <p:sp>
        <p:nvSpPr>
          <p:cNvPr id="112" name="Google Shape;112;p15"/>
          <p:cNvSpPr txBox="1"/>
          <p:nvPr>
            <p:ph idx="1" type="subTitle"/>
          </p:nvPr>
        </p:nvSpPr>
        <p:spPr>
          <a:xfrm>
            <a:off x="3558988" y="4376814"/>
            <a:ext cx="5074022" cy="1640382"/>
          </a:xfrm>
          <a:prstGeom prst="rect">
            <a:avLst/>
          </a:prstGeom>
          <a:noFill/>
          <a:ln>
            <a:noFill/>
          </a:ln>
          <a:effectLst>
            <a:outerShdw blurRad="38100" rotWithShape="0" algn="tl" dir="2700000" dist="12700">
              <a:srgbClr val="000000">
                <a:alpha val="40000"/>
              </a:srgbClr>
            </a:outerShdw>
          </a:effectLst>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lt1"/>
              </a:buClr>
              <a:buSzPts val="2000"/>
              <a:buFont typeface="Arial"/>
              <a:buNone/>
            </a:pPr>
            <a:r>
              <a:rPr lang="en-US">
                <a:solidFill>
                  <a:schemeClr val="lt1"/>
                </a:solidFill>
              </a:rPr>
              <a:t>BY </a:t>
            </a:r>
            <a:br>
              <a:rPr lang="en-US">
                <a:solidFill>
                  <a:schemeClr val="lt1"/>
                </a:solidFill>
              </a:rPr>
            </a:br>
            <a:r>
              <a:rPr lang="en-US">
                <a:solidFill>
                  <a:schemeClr val="lt1"/>
                </a:solidFill>
              </a:rPr>
              <a:t>VIDHI POPAT</a:t>
            </a:r>
            <a:br>
              <a:rPr lang="en-US">
                <a:solidFill>
                  <a:schemeClr val="lt1"/>
                </a:solidFill>
              </a:rPr>
            </a:br>
            <a:r>
              <a:rPr lang="en-US">
                <a:solidFill>
                  <a:schemeClr val="lt1"/>
                </a:solidFill>
              </a:rPr>
              <a:t>PRATHAMESH NEMADE</a:t>
            </a:r>
            <a:br>
              <a:rPr lang="en-US">
                <a:solidFill>
                  <a:schemeClr val="lt1"/>
                </a:solidFill>
              </a:rPr>
            </a:br>
            <a:r>
              <a:rPr lang="en-US">
                <a:solidFill>
                  <a:schemeClr val="lt1"/>
                </a:solidFill>
              </a:rPr>
              <a:t>URVANG PATEL</a:t>
            </a:r>
            <a:br>
              <a:rPr lang="en-US">
                <a:solidFill>
                  <a:schemeClr val="lt1"/>
                </a:solidFill>
              </a:rPr>
            </a:br>
            <a:r>
              <a:rPr lang="en-US">
                <a:solidFill>
                  <a:schemeClr val="lt1"/>
                </a:solidFill>
              </a:rPr>
              <a:t>MILIND SHARMA</a:t>
            </a:r>
            <a:endParaRPr/>
          </a:p>
        </p:txBody>
      </p:sp>
      <p:grpSp>
        <p:nvGrpSpPr>
          <p:cNvPr id="113" name="Google Shape;113;p15"/>
          <p:cNvGrpSpPr/>
          <p:nvPr/>
        </p:nvGrpSpPr>
        <p:grpSpPr>
          <a:xfrm>
            <a:off x="5662258" y="4213586"/>
            <a:ext cx="867485" cy="163226"/>
            <a:chOff x="8910933" y="1837414"/>
            <a:chExt cx="867485" cy="163226"/>
          </a:xfrm>
        </p:grpSpPr>
        <p:sp>
          <p:nvSpPr>
            <p:cNvPr id="114" name="Google Shape;114;p15"/>
            <p:cNvSpPr/>
            <p:nvPr/>
          </p:nvSpPr>
          <p:spPr>
            <a:xfrm flipH="1" rot="-2635175">
              <a:off x="9286956" y="1861308"/>
              <a:ext cx="115439" cy="115439"/>
            </a:xfrm>
            <a:prstGeom prst="rect">
              <a:avLst/>
            </a:prstGeom>
            <a:noFill/>
            <a:ln cap="flat" cmpd="sng" w="158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115" name="Google Shape;115;p15"/>
            <p:cNvCxnSpPr/>
            <p:nvPr/>
          </p:nvCxnSpPr>
          <p:spPr>
            <a:xfrm>
              <a:off x="9426289" y="1919027"/>
              <a:ext cx="352129" cy="0"/>
            </a:xfrm>
            <a:prstGeom prst="straightConnector1">
              <a:avLst/>
            </a:prstGeom>
            <a:noFill/>
            <a:ln cap="flat" cmpd="sng" w="15875">
              <a:solidFill>
                <a:schemeClr val="lt1"/>
              </a:solidFill>
              <a:prstDash val="solid"/>
              <a:miter lim="800000"/>
              <a:headEnd len="sm" w="sm" type="none"/>
              <a:tailEnd len="sm" w="sm" type="none"/>
            </a:ln>
          </p:spPr>
        </p:cxnSp>
        <p:cxnSp>
          <p:nvCxnSpPr>
            <p:cNvPr id="116" name="Google Shape;116;p15"/>
            <p:cNvCxnSpPr/>
            <p:nvPr/>
          </p:nvCxnSpPr>
          <p:spPr>
            <a:xfrm>
              <a:off x="8910933" y="1919027"/>
              <a:ext cx="352129" cy="0"/>
            </a:xfrm>
            <a:prstGeom prst="straightConnector1">
              <a:avLst/>
            </a:prstGeom>
            <a:noFill/>
            <a:ln cap="flat" cmpd="sng" w="15875">
              <a:solidFill>
                <a:schemeClr val="lt1"/>
              </a:solidFill>
              <a:prstDash val="solid"/>
              <a:miter lim="800000"/>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11"/>
                                        </p:tgtEl>
                                        <p:attrNameLst>
                                          <p:attrName>style.visibility</p:attrName>
                                        </p:attrNameLst>
                                      </p:cBhvr>
                                      <p:to>
                                        <p:strVal val="visible"/>
                                      </p:to>
                                    </p:set>
                                    <p:animEffect filter="fade" transition="in">
                                      <p:cBhvr>
                                        <p:cTn dur="4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1" name="Shape 231"/>
        <p:cNvGrpSpPr/>
        <p:nvPr/>
      </p:nvGrpSpPr>
      <p:grpSpPr>
        <a:xfrm>
          <a:off x="0" y="0"/>
          <a:ext cx="0" cy="0"/>
          <a:chOff x="0" y="0"/>
          <a:chExt cx="0" cy="0"/>
        </a:xfrm>
      </p:grpSpPr>
      <p:sp>
        <p:nvSpPr>
          <p:cNvPr id="232" name="Google Shape;232;p24"/>
          <p:cNvSpPr/>
          <p:nvPr/>
        </p:nvSpPr>
        <p:spPr>
          <a:xfrm>
            <a:off x="-1"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3" name="Google Shape;233;p24"/>
          <p:cNvSpPr/>
          <p:nvPr/>
        </p:nvSpPr>
        <p:spPr>
          <a:xfrm>
            <a:off x="0" y="0"/>
            <a:ext cx="12192000" cy="6869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Close up of a nautilus shell and its spiral design" id="234" name="Google Shape;234;p24"/>
          <p:cNvPicPr preferRelativeResize="0"/>
          <p:nvPr/>
        </p:nvPicPr>
        <p:blipFill rotWithShape="1">
          <a:blip r:embed="rId3">
            <a:alphaModFix amt="40000"/>
          </a:blip>
          <a:srcRect b="12585" l="0" r="0" t="3004"/>
          <a:stretch/>
        </p:blipFill>
        <p:spPr>
          <a:xfrm>
            <a:off x="20" y="10"/>
            <a:ext cx="12191980" cy="6869639"/>
          </a:xfrm>
          <a:prstGeom prst="rect">
            <a:avLst/>
          </a:prstGeom>
          <a:noFill/>
          <a:ln>
            <a:noFill/>
          </a:ln>
        </p:spPr>
      </p:pic>
      <p:sp>
        <p:nvSpPr>
          <p:cNvPr id="235" name="Google Shape;235;p24"/>
          <p:cNvSpPr txBox="1"/>
          <p:nvPr>
            <p:ph type="title"/>
          </p:nvPr>
        </p:nvSpPr>
        <p:spPr>
          <a:xfrm>
            <a:off x="1736784" y="231127"/>
            <a:ext cx="8718300" cy="719100"/>
          </a:xfrm>
          <a:prstGeom prst="rect">
            <a:avLst/>
          </a:prstGeom>
          <a:noFill/>
          <a:ln>
            <a:noFill/>
          </a:ln>
          <a:effectLst>
            <a:outerShdw blurRad="50800" rotWithShape="0" algn="tl" dir="2700000" dist="12700">
              <a:srgbClr val="000000">
                <a:alpha val="40000"/>
              </a:srgbClr>
            </a:outerShdw>
          </a:effectLst>
        </p:spPr>
        <p:txBody>
          <a:bodyPr anchorCtr="0" anchor="b" bIns="45700" lIns="91425" spcFirstLastPara="1" rIns="91425" wrap="square" tIns="45700">
            <a:normAutofit/>
          </a:bodyPr>
          <a:lstStyle/>
          <a:p>
            <a:pPr indent="0" lvl="0" marL="0" rtl="0" algn="ctr">
              <a:lnSpc>
                <a:spcPct val="110000"/>
              </a:lnSpc>
              <a:spcBef>
                <a:spcPts val="0"/>
              </a:spcBef>
              <a:spcAft>
                <a:spcPts val="0"/>
              </a:spcAft>
              <a:buClr>
                <a:schemeClr val="lt1"/>
              </a:buClr>
              <a:buSzPts val="3200"/>
              <a:buFont typeface="Arial"/>
              <a:buNone/>
            </a:pPr>
            <a:r>
              <a:rPr lang="en-US">
                <a:solidFill>
                  <a:schemeClr val="lt1"/>
                </a:solidFill>
              </a:rPr>
              <a:t>REPORTS</a:t>
            </a:r>
            <a:endParaRPr/>
          </a:p>
        </p:txBody>
      </p:sp>
      <p:sp>
        <p:nvSpPr>
          <p:cNvPr id="236" name="Google Shape;236;p24"/>
          <p:cNvSpPr txBox="1"/>
          <p:nvPr>
            <p:ph idx="1" type="body"/>
          </p:nvPr>
        </p:nvSpPr>
        <p:spPr>
          <a:xfrm>
            <a:off x="1585913" y="1181465"/>
            <a:ext cx="9387000" cy="4396800"/>
          </a:xfrm>
          <a:prstGeom prst="rect">
            <a:avLst/>
          </a:prstGeom>
          <a:noFill/>
          <a:ln>
            <a:noFill/>
          </a:ln>
          <a:effectLst>
            <a:outerShdw blurRad="50800" rotWithShape="0" algn="tl" dir="2700000" dist="12700">
              <a:srgbClr val="000000">
                <a:alpha val="40000"/>
              </a:srgbClr>
            </a:outerShdw>
          </a:effectLst>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lt2"/>
              </a:buClr>
              <a:buSzPts val="2000"/>
              <a:buFont typeface="Arial"/>
              <a:buNone/>
            </a:pPr>
            <a:r>
              <a:rPr lang="en-US">
                <a:solidFill>
                  <a:schemeClr val="lt1"/>
                </a:solidFill>
              </a:rPr>
              <a:t>STUDENT OPTING FOR DORMS</a:t>
            </a:r>
            <a:endParaRPr>
              <a:solidFill>
                <a:schemeClr val="lt1"/>
              </a:solidFill>
            </a:endParaRPr>
          </a:p>
          <a:p>
            <a:pPr indent="0" lvl="0" marL="0" rtl="0" algn="l">
              <a:lnSpc>
                <a:spcPct val="110000"/>
              </a:lnSpc>
              <a:spcBef>
                <a:spcPts val="0"/>
              </a:spcBef>
              <a:spcAft>
                <a:spcPts val="0"/>
              </a:spcAft>
              <a:buClr>
                <a:schemeClr val="lt2"/>
              </a:buClr>
              <a:buSzPts val="2000"/>
              <a:buFont typeface="Arial"/>
              <a:buNone/>
            </a:pPr>
            <a:br>
              <a:rPr lang="en-US">
                <a:solidFill>
                  <a:schemeClr val="lt1"/>
                </a:solidFill>
              </a:rPr>
            </a:br>
            <a:endParaRPr>
              <a:solidFill>
                <a:schemeClr val="lt1"/>
              </a:solidFill>
            </a:endParaRPr>
          </a:p>
        </p:txBody>
      </p:sp>
      <p:grpSp>
        <p:nvGrpSpPr>
          <p:cNvPr id="237" name="Google Shape;237;p24"/>
          <p:cNvGrpSpPr/>
          <p:nvPr/>
        </p:nvGrpSpPr>
        <p:grpSpPr>
          <a:xfrm>
            <a:off x="5662258" y="5826038"/>
            <a:ext cx="867556" cy="163200"/>
            <a:chOff x="8910933" y="1837414"/>
            <a:chExt cx="867556" cy="163200"/>
          </a:xfrm>
        </p:grpSpPr>
        <p:sp>
          <p:nvSpPr>
            <p:cNvPr id="238" name="Google Shape;238;p24"/>
            <p:cNvSpPr/>
            <p:nvPr/>
          </p:nvSpPr>
          <p:spPr>
            <a:xfrm flipH="1" rot="-2636813">
              <a:off x="9287005" y="1861305"/>
              <a:ext cx="115419" cy="115419"/>
            </a:xfrm>
            <a:prstGeom prst="rect">
              <a:avLst/>
            </a:prstGeom>
            <a:noFill/>
            <a:ln cap="flat" cmpd="sng" w="158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cxnSp>
          <p:nvCxnSpPr>
            <p:cNvPr id="239" name="Google Shape;239;p24"/>
            <p:cNvCxnSpPr/>
            <p:nvPr/>
          </p:nvCxnSpPr>
          <p:spPr>
            <a:xfrm>
              <a:off x="9426289" y="1919027"/>
              <a:ext cx="352200" cy="0"/>
            </a:xfrm>
            <a:prstGeom prst="straightConnector1">
              <a:avLst/>
            </a:prstGeom>
            <a:noFill/>
            <a:ln cap="flat" cmpd="sng" w="15875">
              <a:solidFill>
                <a:schemeClr val="lt1"/>
              </a:solidFill>
              <a:prstDash val="solid"/>
              <a:miter lim="800000"/>
              <a:headEnd len="sm" w="sm" type="none"/>
              <a:tailEnd len="sm" w="sm" type="none"/>
            </a:ln>
          </p:spPr>
        </p:cxnSp>
        <p:cxnSp>
          <p:nvCxnSpPr>
            <p:cNvPr id="240" name="Google Shape;240;p24"/>
            <p:cNvCxnSpPr/>
            <p:nvPr/>
          </p:nvCxnSpPr>
          <p:spPr>
            <a:xfrm>
              <a:off x="8910933" y="1919027"/>
              <a:ext cx="352200" cy="0"/>
            </a:xfrm>
            <a:prstGeom prst="straightConnector1">
              <a:avLst/>
            </a:prstGeom>
            <a:noFill/>
            <a:ln cap="flat" cmpd="sng" w="15875">
              <a:solidFill>
                <a:schemeClr val="lt1"/>
              </a:solidFill>
              <a:prstDash val="solid"/>
              <a:miter lim="800000"/>
              <a:headEnd len="sm" w="sm" type="none"/>
              <a:tailEnd len="sm" w="sm" type="none"/>
            </a:ln>
          </p:spPr>
        </p:cxnSp>
      </p:grpSp>
      <p:sp>
        <p:nvSpPr>
          <p:cNvPr id="241" name="Google Shape;241;p24"/>
          <p:cNvSpPr txBox="1"/>
          <p:nvPr/>
        </p:nvSpPr>
        <p:spPr>
          <a:xfrm>
            <a:off x="9585600" y="3129775"/>
            <a:ext cx="2213400" cy="400200"/>
          </a:xfrm>
          <a:prstGeom prst="rect">
            <a:avLst/>
          </a:prstGeom>
          <a:noFill/>
          <a:ln>
            <a:noFill/>
          </a:ln>
          <a:effectLst>
            <a:outerShdw blurRad="50800" rotWithShape="0" algn="tl" dir="2700000" dist="12700">
              <a:srgbClr val="000000">
                <a:alpha val="4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pic>
        <p:nvPicPr>
          <p:cNvPr id="242" name="Google Shape;242;p24"/>
          <p:cNvPicPr preferRelativeResize="0"/>
          <p:nvPr/>
        </p:nvPicPr>
        <p:blipFill rotWithShape="1">
          <a:blip r:embed="rId4">
            <a:alphaModFix/>
          </a:blip>
          <a:srcRect b="3165" l="0" r="0" t="3165"/>
          <a:stretch/>
        </p:blipFill>
        <p:spPr>
          <a:xfrm>
            <a:off x="1736775" y="1869850"/>
            <a:ext cx="7638348" cy="4302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6" name="Shape 246"/>
        <p:cNvGrpSpPr/>
        <p:nvPr/>
      </p:nvGrpSpPr>
      <p:grpSpPr>
        <a:xfrm>
          <a:off x="0" y="0"/>
          <a:ext cx="0" cy="0"/>
          <a:chOff x="0" y="0"/>
          <a:chExt cx="0" cy="0"/>
        </a:xfrm>
      </p:grpSpPr>
      <p:sp>
        <p:nvSpPr>
          <p:cNvPr id="247" name="Google Shape;247;p25"/>
          <p:cNvSpPr/>
          <p:nvPr/>
        </p:nvSpPr>
        <p:spPr>
          <a:xfrm>
            <a:off x="-1"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8" name="Google Shape;248;p25"/>
          <p:cNvSpPr/>
          <p:nvPr/>
        </p:nvSpPr>
        <p:spPr>
          <a:xfrm>
            <a:off x="0" y="0"/>
            <a:ext cx="12192000" cy="6869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Close up of a nautilus shell and its spiral design" id="249" name="Google Shape;249;p25"/>
          <p:cNvPicPr preferRelativeResize="0"/>
          <p:nvPr/>
        </p:nvPicPr>
        <p:blipFill rotWithShape="1">
          <a:blip r:embed="rId3">
            <a:alphaModFix amt="40000"/>
          </a:blip>
          <a:srcRect b="12585" l="0" r="0" t="3004"/>
          <a:stretch/>
        </p:blipFill>
        <p:spPr>
          <a:xfrm>
            <a:off x="20" y="10"/>
            <a:ext cx="12191980" cy="6869639"/>
          </a:xfrm>
          <a:prstGeom prst="rect">
            <a:avLst/>
          </a:prstGeom>
          <a:noFill/>
          <a:ln>
            <a:noFill/>
          </a:ln>
        </p:spPr>
      </p:pic>
      <p:sp>
        <p:nvSpPr>
          <p:cNvPr id="250" name="Google Shape;250;p25"/>
          <p:cNvSpPr txBox="1"/>
          <p:nvPr>
            <p:ph type="title"/>
          </p:nvPr>
        </p:nvSpPr>
        <p:spPr>
          <a:xfrm>
            <a:off x="1736784" y="231127"/>
            <a:ext cx="8718300" cy="719100"/>
          </a:xfrm>
          <a:prstGeom prst="rect">
            <a:avLst/>
          </a:prstGeom>
          <a:noFill/>
          <a:ln>
            <a:noFill/>
          </a:ln>
          <a:effectLst>
            <a:outerShdw blurRad="50800" rotWithShape="0" algn="tl" dir="2700000" dist="12700">
              <a:srgbClr val="000000">
                <a:alpha val="40000"/>
              </a:srgbClr>
            </a:outerShdw>
          </a:effectLst>
        </p:spPr>
        <p:txBody>
          <a:bodyPr anchorCtr="0" anchor="b" bIns="45700" lIns="91425" spcFirstLastPara="1" rIns="91425" wrap="square" tIns="45700">
            <a:normAutofit/>
          </a:bodyPr>
          <a:lstStyle/>
          <a:p>
            <a:pPr indent="0" lvl="0" marL="0" rtl="0" algn="ctr">
              <a:lnSpc>
                <a:spcPct val="110000"/>
              </a:lnSpc>
              <a:spcBef>
                <a:spcPts val="0"/>
              </a:spcBef>
              <a:spcAft>
                <a:spcPts val="0"/>
              </a:spcAft>
              <a:buClr>
                <a:schemeClr val="lt1"/>
              </a:buClr>
              <a:buSzPts val="3200"/>
              <a:buFont typeface="Arial"/>
              <a:buNone/>
            </a:pPr>
            <a:r>
              <a:rPr lang="en-US">
                <a:solidFill>
                  <a:schemeClr val="lt1"/>
                </a:solidFill>
              </a:rPr>
              <a:t>REPORTS</a:t>
            </a:r>
            <a:endParaRPr/>
          </a:p>
        </p:txBody>
      </p:sp>
      <p:sp>
        <p:nvSpPr>
          <p:cNvPr id="251" name="Google Shape;251;p25"/>
          <p:cNvSpPr txBox="1"/>
          <p:nvPr>
            <p:ph idx="1" type="body"/>
          </p:nvPr>
        </p:nvSpPr>
        <p:spPr>
          <a:xfrm>
            <a:off x="1585913" y="1181465"/>
            <a:ext cx="9387000" cy="4396800"/>
          </a:xfrm>
          <a:prstGeom prst="rect">
            <a:avLst/>
          </a:prstGeom>
          <a:noFill/>
          <a:ln>
            <a:noFill/>
          </a:ln>
          <a:effectLst>
            <a:outerShdw blurRad="50800" rotWithShape="0" algn="tl" dir="2700000" dist="12700">
              <a:srgbClr val="000000">
                <a:alpha val="40000"/>
              </a:srgbClr>
            </a:outerShdw>
          </a:effectLst>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lt2"/>
              </a:buClr>
              <a:buSzPts val="2000"/>
              <a:buFont typeface="Arial"/>
              <a:buNone/>
            </a:pPr>
            <a:r>
              <a:rPr lang="en-US">
                <a:solidFill>
                  <a:schemeClr val="lt1"/>
                </a:solidFill>
              </a:rPr>
              <a:t>MOST ACCESSED UTILITIES</a:t>
            </a:r>
            <a:endParaRPr>
              <a:solidFill>
                <a:schemeClr val="lt1"/>
              </a:solidFill>
            </a:endParaRPr>
          </a:p>
          <a:p>
            <a:pPr indent="0" lvl="0" marL="0" rtl="0" algn="l">
              <a:lnSpc>
                <a:spcPct val="110000"/>
              </a:lnSpc>
              <a:spcBef>
                <a:spcPts val="0"/>
              </a:spcBef>
              <a:spcAft>
                <a:spcPts val="0"/>
              </a:spcAft>
              <a:buClr>
                <a:schemeClr val="lt2"/>
              </a:buClr>
              <a:buSzPts val="2000"/>
              <a:buFont typeface="Arial"/>
              <a:buNone/>
            </a:pPr>
            <a:br>
              <a:rPr lang="en-US">
                <a:solidFill>
                  <a:schemeClr val="lt1"/>
                </a:solidFill>
              </a:rPr>
            </a:br>
            <a:endParaRPr>
              <a:solidFill>
                <a:schemeClr val="lt1"/>
              </a:solidFill>
            </a:endParaRPr>
          </a:p>
        </p:txBody>
      </p:sp>
      <p:grpSp>
        <p:nvGrpSpPr>
          <p:cNvPr id="252" name="Google Shape;252;p25"/>
          <p:cNvGrpSpPr/>
          <p:nvPr/>
        </p:nvGrpSpPr>
        <p:grpSpPr>
          <a:xfrm>
            <a:off x="5662258" y="5826038"/>
            <a:ext cx="867556" cy="163200"/>
            <a:chOff x="8910933" y="1837414"/>
            <a:chExt cx="867556" cy="163200"/>
          </a:xfrm>
        </p:grpSpPr>
        <p:sp>
          <p:nvSpPr>
            <p:cNvPr id="253" name="Google Shape;253;p25"/>
            <p:cNvSpPr/>
            <p:nvPr/>
          </p:nvSpPr>
          <p:spPr>
            <a:xfrm flipH="1" rot="-2636813">
              <a:off x="9287005" y="1861305"/>
              <a:ext cx="115419" cy="115419"/>
            </a:xfrm>
            <a:prstGeom prst="rect">
              <a:avLst/>
            </a:prstGeom>
            <a:noFill/>
            <a:ln cap="flat" cmpd="sng" w="158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cxnSp>
          <p:nvCxnSpPr>
            <p:cNvPr id="254" name="Google Shape;254;p25"/>
            <p:cNvCxnSpPr/>
            <p:nvPr/>
          </p:nvCxnSpPr>
          <p:spPr>
            <a:xfrm>
              <a:off x="9426289" y="1919027"/>
              <a:ext cx="352200" cy="0"/>
            </a:xfrm>
            <a:prstGeom prst="straightConnector1">
              <a:avLst/>
            </a:prstGeom>
            <a:noFill/>
            <a:ln cap="flat" cmpd="sng" w="15875">
              <a:solidFill>
                <a:schemeClr val="lt1"/>
              </a:solidFill>
              <a:prstDash val="solid"/>
              <a:miter lim="800000"/>
              <a:headEnd len="sm" w="sm" type="none"/>
              <a:tailEnd len="sm" w="sm" type="none"/>
            </a:ln>
          </p:spPr>
        </p:cxnSp>
        <p:cxnSp>
          <p:nvCxnSpPr>
            <p:cNvPr id="255" name="Google Shape;255;p25"/>
            <p:cNvCxnSpPr/>
            <p:nvPr/>
          </p:nvCxnSpPr>
          <p:spPr>
            <a:xfrm>
              <a:off x="8910933" y="1919027"/>
              <a:ext cx="352200" cy="0"/>
            </a:xfrm>
            <a:prstGeom prst="straightConnector1">
              <a:avLst/>
            </a:prstGeom>
            <a:noFill/>
            <a:ln cap="flat" cmpd="sng" w="15875">
              <a:solidFill>
                <a:schemeClr val="lt1"/>
              </a:solidFill>
              <a:prstDash val="solid"/>
              <a:miter lim="800000"/>
              <a:headEnd len="sm" w="sm" type="none"/>
              <a:tailEnd len="sm" w="sm" type="none"/>
            </a:ln>
          </p:spPr>
        </p:cxnSp>
      </p:grpSp>
      <p:sp>
        <p:nvSpPr>
          <p:cNvPr id="256" name="Google Shape;256;p25"/>
          <p:cNvSpPr txBox="1"/>
          <p:nvPr/>
        </p:nvSpPr>
        <p:spPr>
          <a:xfrm>
            <a:off x="9585600" y="3129775"/>
            <a:ext cx="2213400" cy="1477500"/>
          </a:xfrm>
          <a:prstGeom prst="rect">
            <a:avLst/>
          </a:prstGeom>
          <a:noFill/>
          <a:ln>
            <a:noFill/>
          </a:ln>
          <a:effectLst>
            <a:outerShdw blurRad="50800" rotWithShape="0" algn="tl" dir="2700000" dist="12700">
              <a:srgbClr val="000000">
                <a:alpha val="4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x axis -utility id</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US">
                <a:solidFill>
                  <a:schemeClr val="lt1"/>
                </a:solidFill>
              </a:rPr>
              <a:t>y axis -use count</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US">
                <a:solidFill>
                  <a:schemeClr val="lt1"/>
                </a:solidFill>
              </a:rPr>
              <a:t>legend -utility name</a:t>
            </a:r>
            <a:endParaRPr>
              <a:solidFill>
                <a:schemeClr val="lt1"/>
              </a:solidFill>
            </a:endParaRPr>
          </a:p>
          <a:p>
            <a:pPr indent="0" lvl="0" marL="0" rtl="0" algn="l">
              <a:spcBef>
                <a:spcPts val="0"/>
              </a:spcBef>
              <a:spcAft>
                <a:spcPts val="0"/>
              </a:spcAft>
              <a:buNone/>
            </a:pPr>
            <a:r>
              <a:t/>
            </a:r>
            <a:endParaRPr>
              <a:solidFill>
                <a:schemeClr val="lt1"/>
              </a:solidFill>
            </a:endParaRPr>
          </a:p>
        </p:txBody>
      </p:sp>
      <p:pic>
        <p:nvPicPr>
          <p:cNvPr id="257" name="Google Shape;257;p25"/>
          <p:cNvPicPr preferRelativeResize="0"/>
          <p:nvPr/>
        </p:nvPicPr>
        <p:blipFill rotWithShape="1">
          <a:blip r:embed="rId4">
            <a:alphaModFix/>
          </a:blip>
          <a:srcRect b="0" l="661" r="651" t="0"/>
          <a:stretch/>
        </p:blipFill>
        <p:spPr>
          <a:xfrm>
            <a:off x="1736775" y="1869850"/>
            <a:ext cx="7638348" cy="43023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1" name="Shape 261"/>
        <p:cNvGrpSpPr/>
        <p:nvPr/>
      </p:nvGrpSpPr>
      <p:grpSpPr>
        <a:xfrm>
          <a:off x="0" y="0"/>
          <a:ext cx="0" cy="0"/>
          <a:chOff x="0" y="0"/>
          <a:chExt cx="0" cy="0"/>
        </a:xfrm>
      </p:grpSpPr>
      <p:sp>
        <p:nvSpPr>
          <p:cNvPr id="262" name="Google Shape;262;p26"/>
          <p:cNvSpPr/>
          <p:nvPr/>
        </p:nvSpPr>
        <p:spPr>
          <a:xfrm>
            <a:off x="-1"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3" name="Google Shape;263;p26"/>
          <p:cNvSpPr/>
          <p:nvPr/>
        </p:nvSpPr>
        <p:spPr>
          <a:xfrm>
            <a:off x="-1"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Close up of a nautilus shell and its spiral design" id="264" name="Google Shape;264;p26"/>
          <p:cNvPicPr preferRelativeResize="0"/>
          <p:nvPr/>
        </p:nvPicPr>
        <p:blipFill rotWithShape="1">
          <a:blip r:embed="rId3">
            <a:alphaModFix amt="41000"/>
          </a:blip>
          <a:srcRect b="12656" l="0" r="0" t="3075"/>
          <a:stretch/>
        </p:blipFill>
        <p:spPr>
          <a:xfrm>
            <a:off x="-4443" y="10"/>
            <a:ext cx="12191980" cy="6857989"/>
          </a:xfrm>
          <a:prstGeom prst="rect">
            <a:avLst/>
          </a:prstGeom>
          <a:noFill/>
          <a:ln>
            <a:noFill/>
          </a:ln>
        </p:spPr>
      </p:pic>
      <p:sp>
        <p:nvSpPr>
          <p:cNvPr id="265" name="Google Shape;265;p26"/>
          <p:cNvSpPr txBox="1"/>
          <p:nvPr>
            <p:ph type="ctrTitle"/>
          </p:nvPr>
        </p:nvSpPr>
        <p:spPr>
          <a:xfrm>
            <a:off x="2455401" y="1066801"/>
            <a:ext cx="7272300" cy="2077200"/>
          </a:xfrm>
          <a:prstGeom prst="rect">
            <a:avLst/>
          </a:prstGeom>
          <a:noFill/>
          <a:ln>
            <a:noFill/>
          </a:ln>
          <a:effectLst>
            <a:outerShdw blurRad="38100" rotWithShape="0" algn="tl" dir="2700000" dist="12700">
              <a:srgbClr val="000000">
                <a:alpha val="40000"/>
              </a:srgbClr>
            </a:outerShdw>
          </a:effectLst>
        </p:spPr>
        <p:txBody>
          <a:bodyPr anchorCtr="0" anchor="b" bIns="45700" lIns="91425" spcFirstLastPara="1" rIns="91425" wrap="square" tIns="45700">
            <a:normAutofit/>
          </a:bodyPr>
          <a:lstStyle/>
          <a:p>
            <a:pPr indent="0" lvl="0" marL="0" rtl="0" algn="ctr">
              <a:lnSpc>
                <a:spcPct val="110000"/>
              </a:lnSpc>
              <a:spcBef>
                <a:spcPts val="0"/>
              </a:spcBef>
              <a:spcAft>
                <a:spcPts val="0"/>
              </a:spcAft>
              <a:buClr>
                <a:schemeClr val="lt1"/>
              </a:buClr>
              <a:buSzPts val="2800"/>
              <a:buFont typeface="Arial"/>
              <a:buNone/>
            </a:pPr>
            <a:r>
              <a:rPr lang="en-US" sz="6000">
                <a:solidFill>
                  <a:schemeClr val="lt1"/>
                </a:solidFill>
              </a:rPr>
              <a:t>THANK YOU</a:t>
            </a:r>
            <a:endParaRPr sz="6000">
              <a:solidFill>
                <a:schemeClr val="lt1"/>
              </a:solidFill>
            </a:endParaRPr>
          </a:p>
        </p:txBody>
      </p:sp>
      <p:sp>
        <p:nvSpPr>
          <p:cNvPr id="266" name="Google Shape;266;p26"/>
          <p:cNvSpPr txBox="1"/>
          <p:nvPr>
            <p:ph idx="1" type="subTitle"/>
          </p:nvPr>
        </p:nvSpPr>
        <p:spPr>
          <a:xfrm>
            <a:off x="3558988" y="4376814"/>
            <a:ext cx="5073900" cy="1640400"/>
          </a:xfrm>
          <a:prstGeom prst="rect">
            <a:avLst/>
          </a:prstGeom>
          <a:noFill/>
          <a:ln>
            <a:noFill/>
          </a:ln>
          <a:effectLst>
            <a:outerShdw blurRad="38100" rotWithShape="0" algn="tl" dir="2700000" dist="12700">
              <a:srgbClr val="000000">
                <a:alpha val="40000"/>
              </a:srgbClr>
            </a:outerShdw>
          </a:effectLst>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lt1"/>
              </a:buClr>
              <a:buSzPts val="2000"/>
              <a:buFont typeface="Arial"/>
              <a:buNone/>
            </a:pPr>
            <a:br>
              <a:rPr lang="en-US">
                <a:solidFill>
                  <a:schemeClr val="lt1"/>
                </a:solidFill>
              </a:rPr>
            </a:br>
            <a:endParaRPr/>
          </a:p>
        </p:txBody>
      </p:sp>
      <p:grpSp>
        <p:nvGrpSpPr>
          <p:cNvPr id="267" name="Google Shape;267;p26"/>
          <p:cNvGrpSpPr/>
          <p:nvPr/>
        </p:nvGrpSpPr>
        <p:grpSpPr>
          <a:xfrm>
            <a:off x="5662258" y="4213586"/>
            <a:ext cx="867556" cy="163200"/>
            <a:chOff x="8910933" y="1837414"/>
            <a:chExt cx="867556" cy="163200"/>
          </a:xfrm>
        </p:grpSpPr>
        <p:sp>
          <p:nvSpPr>
            <p:cNvPr id="268" name="Google Shape;268;p26"/>
            <p:cNvSpPr/>
            <p:nvPr/>
          </p:nvSpPr>
          <p:spPr>
            <a:xfrm flipH="1" rot="-2636813">
              <a:off x="9287005" y="1861305"/>
              <a:ext cx="115419" cy="115419"/>
            </a:xfrm>
            <a:prstGeom prst="rect">
              <a:avLst/>
            </a:prstGeom>
            <a:noFill/>
            <a:ln cap="flat" cmpd="sng" w="158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269" name="Google Shape;269;p26"/>
            <p:cNvCxnSpPr/>
            <p:nvPr/>
          </p:nvCxnSpPr>
          <p:spPr>
            <a:xfrm>
              <a:off x="9426289" y="1919027"/>
              <a:ext cx="352200" cy="0"/>
            </a:xfrm>
            <a:prstGeom prst="straightConnector1">
              <a:avLst/>
            </a:prstGeom>
            <a:noFill/>
            <a:ln cap="flat" cmpd="sng" w="15875">
              <a:solidFill>
                <a:schemeClr val="lt1"/>
              </a:solidFill>
              <a:prstDash val="solid"/>
              <a:miter lim="800000"/>
              <a:headEnd len="sm" w="sm" type="none"/>
              <a:tailEnd len="sm" w="sm" type="none"/>
            </a:ln>
          </p:spPr>
        </p:cxnSp>
        <p:cxnSp>
          <p:nvCxnSpPr>
            <p:cNvPr id="270" name="Google Shape;270;p26"/>
            <p:cNvCxnSpPr/>
            <p:nvPr/>
          </p:nvCxnSpPr>
          <p:spPr>
            <a:xfrm>
              <a:off x="8910933" y="1919027"/>
              <a:ext cx="352200" cy="0"/>
            </a:xfrm>
            <a:prstGeom prst="straightConnector1">
              <a:avLst/>
            </a:prstGeom>
            <a:noFill/>
            <a:ln cap="flat" cmpd="sng" w="15875">
              <a:solidFill>
                <a:schemeClr val="lt1"/>
              </a:solidFill>
              <a:prstDash val="solid"/>
              <a:miter lim="800000"/>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65"/>
                                        </p:tgtEl>
                                        <p:attrNameLst>
                                          <p:attrName>style.visibility</p:attrName>
                                        </p:attrNameLst>
                                      </p:cBhvr>
                                      <p:to>
                                        <p:strVal val="visible"/>
                                      </p:to>
                                    </p:set>
                                    <p:animEffect filter="fade" transition="in">
                                      <p:cBhvr>
                                        <p:cTn dur="4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0" name="Shape 120"/>
        <p:cNvGrpSpPr/>
        <p:nvPr/>
      </p:nvGrpSpPr>
      <p:grpSpPr>
        <a:xfrm>
          <a:off x="0" y="0"/>
          <a:ext cx="0" cy="0"/>
          <a:chOff x="0" y="0"/>
          <a:chExt cx="0" cy="0"/>
        </a:xfrm>
      </p:grpSpPr>
      <p:sp>
        <p:nvSpPr>
          <p:cNvPr id="121" name="Google Shape;121;p16"/>
          <p:cNvSpPr/>
          <p:nvPr/>
        </p:nvSpPr>
        <p:spPr>
          <a:xfrm>
            <a:off x="-1"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2" name="Google Shape;122;p16"/>
          <p:cNvSpPr/>
          <p:nvPr/>
        </p:nvSpPr>
        <p:spPr>
          <a:xfrm>
            <a:off x="0" y="0"/>
            <a:ext cx="12192000" cy="686964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Close up of a nautilus shell and its spiral design" id="123" name="Google Shape;123;p16"/>
          <p:cNvPicPr preferRelativeResize="0"/>
          <p:nvPr/>
        </p:nvPicPr>
        <p:blipFill rotWithShape="1">
          <a:blip r:embed="rId3">
            <a:alphaModFix amt="40000"/>
          </a:blip>
          <a:srcRect b="12585" l="0" r="0" t="3001"/>
          <a:stretch/>
        </p:blipFill>
        <p:spPr>
          <a:xfrm>
            <a:off x="20" y="10"/>
            <a:ext cx="12191979" cy="6869638"/>
          </a:xfrm>
          <a:prstGeom prst="rect">
            <a:avLst/>
          </a:prstGeom>
          <a:noFill/>
          <a:ln>
            <a:noFill/>
          </a:ln>
        </p:spPr>
      </p:pic>
      <p:sp>
        <p:nvSpPr>
          <p:cNvPr id="124" name="Google Shape;124;p16"/>
          <p:cNvSpPr txBox="1"/>
          <p:nvPr>
            <p:ph type="title"/>
          </p:nvPr>
        </p:nvSpPr>
        <p:spPr>
          <a:xfrm>
            <a:off x="1736784" y="231127"/>
            <a:ext cx="8718430" cy="719221"/>
          </a:xfrm>
          <a:prstGeom prst="rect">
            <a:avLst/>
          </a:prstGeom>
          <a:noFill/>
          <a:ln>
            <a:noFill/>
          </a:ln>
          <a:effectLst>
            <a:outerShdw blurRad="50800" rotWithShape="0" algn="tl" dir="2700000" dist="12700">
              <a:srgbClr val="000000">
                <a:alpha val="40000"/>
              </a:srgbClr>
            </a:outerShdw>
          </a:effectLst>
        </p:spPr>
        <p:txBody>
          <a:bodyPr anchorCtr="0" anchor="b" bIns="45700" lIns="91425" spcFirstLastPara="1" rIns="91425" wrap="square" tIns="45700">
            <a:normAutofit/>
          </a:bodyPr>
          <a:lstStyle/>
          <a:p>
            <a:pPr indent="0" lvl="0" marL="0" rtl="0" algn="ctr">
              <a:lnSpc>
                <a:spcPct val="110000"/>
              </a:lnSpc>
              <a:spcBef>
                <a:spcPts val="0"/>
              </a:spcBef>
              <a:spcAft>
                <a:spcPts val="0"/>
              </a:spcAft>
              <a:buClr>
                <a:schemeClr val="lt1"/>
              </a:buClr>
              <a:buSzPts val="3200"/>
              <a:buFont typeface="Arial"/>
              <a:buNone/>
            </a:pPr>
            <a:r>
              <a:rPr lang="en-US">
                <a:solidFill>
                  <a:schemeClr val="lt1"/>
                </a:solidFill>
              </a:rPr>
              <a:t>TEAM CONTRIBUTION</a:t>
            </a:r>
            <a:endParaRPr/>
          </a:p>
        </p:txBody>
      </p:sp>
      <p:sp>
        <p:nvSpPr>
          <p:cNvPr id="125" name="Google Shape;125;p16"/>
          <p:cNvSpPr txBox="1"/>
          <p:nvPr>
            <p:ph idx="1" type="body"/>
          </p:nvPr>
        </p:nvSpPr>
        <p:spPr>
          <a:xfrm>
            <a:off x="1585913" y="1181465"/>
            <a:ext cx="9386887" cy="4396950"/>
          </a:xfrm>
          <a:prstGeom prst="rect">
            <a:avLst/>
          </a:prstGeom>
          <a:noFill/>
          <a:ln>
            <a:noFill/>
          </a:ln>
          <a:effectLst>
            <a:outerShdw blurRad="50800" rotWithShape="0" algn="tl" dir="2700000" dist="12700">
              <a:srgbClr val="000000">
                <a:alpha val="40000"/>
              </a:srgbClr>
            </a:outerShdw>
          </a:effectLst>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lt2"/>
              </a:buClr>
              <a:buSzPts val="2000"/>
              <a:buFont typeface="Arial"/>
              <a:buNone/>
            </a:pPr>
            <a:r>
              <a:t/>
            </a:r>
            <a:endParaRPr>
              <a:solidFill>
                <a:schemeClr val="lt1"/>
              </a:solidFill>
            </a:endParaRPr>
          </a:p>
        </p:txBody>
      </p:sp>
      <p:grpSp>
        <p:nvGrpSpPr>
          <p:cNvPr id="126" name="Google Shape;126;p16"/>
          <p:cNvGrpSpPr/>
          <p:nvPr/>
        </p:nvGrpSpPr>
        <p:grpSpPr>
          <a:xfrm>
            <a:off x="5662258" y="5826038"/>
            <a:ext cx="867485" cy="163226"/>
            <a:chOff x="8910933" y="1837414"/>
            <a:chExt cx="867485" cy="163226"/>
          </a:xfrm>
        </p:grpSpPr>
        <p:sp>
          <p:nvSpPr>
            <p:cNvPr id="127" name="Google Shape;127;p16"/>
            <p:cNvSpPr/>
            <p:nvPr/>
          </p:nvSpPr>
          <p:spPr>
            <a:xfrm flipH="1" rot="-2635175">
              <a:off x="9286956" y="1861308"/>
              <a:ext cx="115439" cy="115439"/>
            </a:xfrm>
            <a:prstGeom prst="rect">
              <a:avLst/>
            </a:prstGeom>
            <a:noFill/>
            <a:ln cap="flat" cmpd="sng" w="158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cxnSp>
          <p:nvCxnSpPr>
            <p:cNvPr id="128" name="Google Shape;128;p16"/>
            <p:cNvCxnSpPr/>
            <p:nvPr/>
          </p:nvCxnSpPr>
          <p:spPr>
            <a:xfrm>
              <a:off x="9426289" y="1919027"/>
              <a:ext cx="352129" cy="0"/>
            </a:xfrm>
            <a:prstGeom prst="straightConnector1">
              <a:avLst/>
            </a:prstGeom>
            <a:noFill/>
            <a:ln cap="flat" cmpd="sng" w="15875">
              <a:solidFill>
                <a:schemeClr val="lt1"/>
              </a:solidFill>
              <a:prstDash val="solid"/>
              <a:miter lim="800000"/>
              <a:headEnd len="sm" w="sm" type="none"/>
              <a:tailEnd len="sm" w="sm" type="none"/>
            </a:ln>
          </p:spPr>
        </p:cxnSp>
        <p:cxnSp>
          <p:nvCxnSpPr>
            <p:cNvPr id="129" name="Google Shape;129;p16"/>
            <p:cNvCxnSpPr/>
            <p:nvPr/>
          </p:nvCxnSpPr>
          <p:spPr>
            <a:xfrm>
              <a:off x="8910933" y="1919027"/>
              <a:ext cx="352129" cy="0"/>
            </a:xfrm>
            <a:prstGeom prst="straightConnector1">
              <a:avLst/>
            </a:prstGeom>
            <a:noFill/>
            <a:ln cap="flat" cmpd="sng" w="15875">
              <a:solidFill>
                <a:schemeClr val="lt1"/>
              </a:solidFill>
              <a:prstDash val="solid"/>
              <a:miter lim="800000"/>
              <a:headEnd len="sm" w="sm" type="none"/>
              <a:tailEnd len="sm" w="sm" type="none"/>
            </a:ln>
          </p:spPr>
        </p:cxnSp>
      </p:grpSp>
      <p:graphicFrame>
        <p:nvGraphicFramePr>
          <p:cNvPr id="130" name="Google Shape;130;p16"/>
          <p:cNvGraphicFramePr/>
          <p:nvPr/>
        </p:nvGraphicFramePr>
        <p:xfrm>
          <a:off x="1585911" y="1181465"/>
          <a:ext cx="3000000" cy="3000000"/>
        </p:xfrm>
        <a:graphic>
          <a:graphicData uri="http://schemas.openxmlformats.org/drawingml/2006/table">
            <a:tbl>
              <a:tblPr bandRow="1" firstRow="1">
                <a:noFill/>
                <a:tableStyleId>{79E4B960-850D-4F4A-808D-604D86BD1DA2}</a:tableStyleId>
              </a:tblPr>
              <a:tblGrid>
                <a:gridCol w="3334150"/>
                <a:gridCol w="6052725"/>
              </a:tblGrid>
              <a:tr h="703775">
                <a:tc>
                  <a:txBody>
                    <a:bodyPr/>
                    <a:lstStyle/>
                    <a:p>
                      <a:pPr indent="0" lvl="0" marL="0" marR="0" rtl="0" algn="l">
                        <a:spcBef>
                          <a:spcPts val="0"/>
                        </a:spcBef>
                        <a:spcAft>
                          <a:spcPts val="0"/>
                        </a:spcAft>
                        <a:buNone/>
                      </a:pPr>
                      <a:r>
                        <a:rPr lang="en-US" sz="1800" u="none" cap="none" strike="noStrike"/>
                        <a:t>MEMBERS</a:t>
                      </a:r>
                      <a:endParaRPr/>
                    </a:p>
                  </a:txBody>
                  <a:tcPr marT="45725" marB="45725" marR="91450" marL="91450"/>
                </a:tc>
                <a:tc>
                  <a:txBody>
                    <a:bodyPr/>
                    <a:lstStyle/>
                    <a:p>
                      <a:pPr indent="0" lvl="0" marL="0" marR="0" rtl="0" algn="l">
                        <a:spcBef>
                          <a:spcPts val="0"/>
                        </a:spcBef>
                        <a:spcAft>
                          <a:spcPts val="0"/>
                        </a:spcAft>
                        <a:buNone/>
                      </a:pPr>
                      <a:r>
                        <a:rPr lang="en-US" sz="1800"/>
                        <a:t>CONTRIBUTION</a:t>
                      </a:r>
                      <a:endParaRPr/>
                    </a:p>
                  </a:txBody>
                  <a:tcPr marT="45725" marB="45725" marR="91450" marL="91450"/>
                </a:tc>
              </a:tr>
              <a:tr h="1215150">
                <a:tc>
                  <a:txBody>
                    <a:bodyPr/>
                    <a:lstStyle/>
                    <a:p>
                      <a:pPr indent="0" lvl="0" marL="0" marR="0" rtl="0" algn="l">
                        <a:lnSpc>
                          <a:spcPct val="100000"/>
                        </a:lnSpc>
                        <a:spcBef>
                          <a:spcPts val="0"/>
                        </a:spcBef>
                        <a:spcAft>
                          <a:spcPts val="0"/>
                        </a:spcAft>
                        <a:buClr>
                          <a:schemeClr val="dk1"/>
                        </a:buClr>
                        <a:buSzPts val="1800"/>
                        <a:buFont typeface="Arial"/>
                        <a:buNone/>
                      </a:pPr>
                      <a:r>
                        <a:rPr lang="en-US" sz="1800">
                          <a:solidFill>
                            <a:schemeClr val="dk1"/>
                          </a:solidFill>
                        </a:rPr>
                        <a:t>MILIND SHARMA </a:t>
                      </a:r>
                      <a:endParaRPr/>
                    </a:p>
                  </a:txBody>
                  <a:tcPr marT="45725" marB="45725" marR="91450" marL="91450"/>
                </a:tc>
                <a:tc>
                  <a:txBody>
                    <a:bodyPr/>
                    <a:lstStyle/>
                    <a:p>
                      <a:pPr indent="0" lvl="0" marL="0" marR="0" rtl="0" algn="l">
                        <a:spcBef>
                          <a:spcPts val="0"/>
                        </a:spcBef>
                        <a:spcAft>
                          <a:spcPts val="0"/>
                        </a:spcAft>
                        <a:buNone/>
                      </a:pPr>
                      <a:r>
                        <a:rPr lang="en-US" sz="1800"/>
                        <a:t>MODULE – POLICE, INCIDENT</a:t>
                      </a:r>
                      <a:br>
                        <a:rPr lang="en-US" sz="1800"/>
                      </a:br>
                      <a:r>
                        <a:rPr lang="en-US" sz="1800"/>
                        <a:t>DDL/DML – POLICE, POLICE INCIDENT MAPPING, INCIDENT</a:t>
                      </a:r>
                      <a:br>
                        <a:rPr lang="en-US" sz="1800"/>
                      </a:br>
                      <a:r>
                        <a:rPr lang="en-US" sz="1800"/>
                        <a:t>POLICE REPORTS, </a:t>
                      </a:r>
                      <a:r>
                        <a:rPr lang="en-US" sz="1800"/>
                        <a:t>TEST CASES</a:t>
                      </a:r>
                      <a:endParaRPr/>
                    </a:p>
                  </a:txBody>
                  <a:tcPr marT="45725" marB="45725" marR="91450" marL="91450"/>
                </a:tc>
              </a:tr>
              <a:tr h="713550">
                <a:tc>
                  <a:txBody>
                    <a:bodyPr/>
                    <a:lstStyle/>
                    <a:p>
                      <a:pPr indent="0" lvl="0" marL="0" marR="0" rtl="0" algn="l">
                        <a:spcBef>
                          <a:spcPts val="0"/>
                        </a:spcBef>
                        <a:spcAft>
                          <a:spcPts val="0"/>
                        </a:spcAft>
                        <a:buNone/>
                      </a:pPr>
                      <a:r>
                        <a:rPr lang="en-US" sz="1800">
                          <a:solidFill>
                            <a:schemeClr val="dk1"/>
                          </a:solidFill>
                        </a:rPr>
                        <a:t>VIDHI POPAT </a:t>
                      </a:r>
                      <a:endParaRPr/>
                    </a:p>
                  </a:txBody>
                  <a:tcPr marT="45725" marB="45725" marR="91450" marL="91450"/>
                </a:tc>
                <a:tc>
                  <a:txBody>
                    <a:bodyPr/>
                    <a:lstStyle/>
                    <a:p>
                      <a:pPr indent="0" lvl="0" marL="0" marR="0" rtl="0" algn="l">
                        <a:spcBef>
                          <a:spcPts val="0"/>
                        </a:spcBef>
                        <a:spcAft>
                          <a:spcPts val="0"/>
                        </a:spcAft>
                        <a:buNone/>
                      </a:pPr>
                      <a:r>
                        <a:rPr lang="en-US" sz="1800"/>
                        <a:t>MODULE – UTILITY, STUDENT, DORM</a:t>
                      </a:r>
                      <a:br>
                        <a:rPr lang="en-US" sz="1800"/>
                      </a:br>
                      <a:r>
                        <a:rPr lang="en-US" sz="1800"/>
                        <a:t>DDL/DML – UTILITY, UTILITY MASTER, STUDENT, DORM</a:t>
                      </a:r>
                      <a:endParaRPr/>
                    </a:p>
                    <a:p>
                      <a:pPr indent="0" lvl="0" marL="0" marR="0" rtl="0" algn="l">
                        <a:spcBef>
                          <a:spcPts val="0"/>
                        </a:spcBef>
                        <a:spcAft>
                          <a:spcPts val="0"/>
                        </a:spcAft>
                        <a:buNone/>
                      </a:pPr>
                      <a:r>
                        <a:rPr lang="en-US" sz="1800"/>
                        <a:t>UTILITY REPORTS</a:t>
                      </a:r>
                      <a:endParaRPr/>
                    </a:p>
                  </a:txBody>
                  <a:tcPr marT="45725" marB="45725" marR="91450" marL="91450"/>
                </a:tc>
              </a:tr>
              <a:tr h="713550">
                <a:tc>
                  <a:txBody>
                    <a:bodyPr/>
                    <a:lstStyle/>
                    <a:p>
                      <a:pPr indent="0" lvl="0" marL="0" marR="0" rtl="0" algn="l">
                        <a:spcBef>
                          <a:spcPts val="0"/>
                        </a:spcBef>
                        <a:spcAft>
                          <a:spcPts val="0"/>
                        </a:spcAft>
                        <a:buNone/>
                      </a:pPr>
                      <a:r>
                        <a:rPr lang="en-US" sz="1800">
                          <a:solidFill>
                            <a:schemeClr val="dk1"/>
                          </a:solidFill>
                        </a:rPr>
                        <a:t>PATHAMESH NEMADE </a:t>
                      </a:r>
                      <a:endParaRPr/>
                    </a:p>
                  </a:txBody>
                  <a:tcPr marT="45725" marB="45725" marR="91450" marL="91450"/>
                </a:tc>
                <a:tc>
                  <a:txBody>
                    <a:bodyPr/>
                    <a:lstStyle/>
                    <a:p>
                      <a:pPr indent="0" lvl="0" marL="0" marR="0" rtl="0" algn="l">
                        <a:spcBef>
                          <a:spcPts val="0"/>
                        </a:spcBef>
                        <a:spcAft>
                          <a:spcPts val="0"/>
                        </a:spcAft>
                        <a:buNone/>
                      </a:pPr>
                      <a:r>
                        <a:rPr lang="en-US" sz="1800"/>
                        <a:t>MODULE – RESIDENT, SWIPE LOGS, GUESTS</a:t>
                      </a:r>
                      <a:endParaRPr/>
                    </a:p>
                    <a:p>
                      <a:pPr indent="0" lvl="0" marL="0" marR="0" rtl="0" algn="l">
                        <a:spcBef>
                          <a:spcPts val="0"/>
                        </a:spcBef>
                        <a:spcAft>
                          <a:spcPts val="0"/>
                        </a:spcAft>
                        <a:buNone/>
                      </a:pPr>
                      <a:r>
                        <a:rPr lang="en-US" sz="1800"/>
                        <a:t>DDL/DML - RESIDENT, SWIPE LOGS, GUESTS </a:t>
                      </a:r>
                      <a:br>
                        <a:rPr lang="en-US" sz="1800"/>
                      </a:br>
                      <a:r>
                        <a:rPr lang="en-US" sz="1800"/>
                        <a:t>GUEST AND SWIPE LOG REPORTS, TEST CASES</a:t>
                      </a:r>
                      <a:br>
                        <a:rPr lang="en-US" sz="1800"/>
                      </a:br>
                      <a:r>
                        <a:rPr lang="en-US" sz="1800"/>
                        <a:t>CREATE ACCESS ROLES - SECURITY</a:t>
                      </a:r>
                      <a:endParaRPr/>
                    </a:p>
                  </a:txBody>
                  <a:tcPr marT="45725" marB="45725" marR="91450" marL="91450"/>
                </a:tc>
              </a:tr>
              <a:tr h="713550">
                <a:tc>
                  <a:txBody>
                    <a:bodyPr/>
                    <a:lstStyle/>
                    <a:p>
                      <a:pPr indent="0" lvl="0" marL="0" marR="0" rtl="0" algn="l">
                        <a:spcBef>
                          <a:spcPts val="0"/>
                        </a:spcBef>
                        <a:spcAft>
                          <a:spcPts val="0"/>
                        </a:spcAft>
                        <a:buNone/>
                      </a:pPr>
                      <a:r>
                        <a:rPr lang="en-US" sz="1800">
                          <a:solidFill>
                            <a:schemeClr val="dk1"/>
                          </a:solidFill>
                        </a:rPr>
                        <a:t>URVANG PATEL </a:t>
                      </a:r>
                      <a:endParaRPr/>
                    </a:p>
                  </a:txBody>
                  <a:tcPr marT="45725" marB="45725" marR="91450" marL="91450"/>
                </a:tc>
                <a:tc>
                  <a:txBody>
                    <a:bodyPr/>
                    <a:lstStyle/>
                    <a:p>
                      <a:pPr indent="0" lvl="0" marL="0" marR="0" rtl="0" algn="l">
                        <a:spcBef>
                          <a:spcPts val="0"/>
                        </a:spcBef>
                        <a:spcAft>
                          <a:spcPts val="0"/>
                        </a:spcAft>
                        <a:buNone/>
                      </a:pPr>
                      <a:r>
                        <a:rPr lang="en-US" sz="1800"/>
                        <a:t>MODULE – SUPERVISOR, PROCTOR, SHIFTS</a:t>
                      </a:r>
                      <a:br>
                        <a:rPr lang="en-US" sz="1800"/>
                      </a:br>
                      <a:r>
                        <a:rPr lang="en-US" sz="1800"/>
                        <a:t>DDL/DML - SUPERVISOR, PROCTOR, SHIFTS</a:t>
                      </a:r>
                      <a:br>
                        <a:rPr lang="en-US" sz="1800"/>
                      </a:br>
                      <a:r>
                        <a:rPr lang="en-US" sz="1800"/>
                        <a:t>PROCTOR, DORM OCCUPANCY, STUDENT REPORTS, TEST CASES, </a:t>
                      </a:r>
                      <a:r>
                        <a:rPr lang="en-US" sz="1800"/>
                        <a:t>AUDITING</a:t>
                      </a:r>
                      <a:endParaRPr/>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4" name="Shape 134"/>
        <p:cNvGrpSpPr/>
        <p:nvPr/>
      </p:nvGrpSpPr>
      <p:grpSpPr>
        <a:xfrm>
          <a:off x="0" y="0"/>
          <a:ext cx="0" cy="0"/>
          <a:chOff x="0" y="0"/>
          <a:chExt cx="0" cy="0"/>
        </a:xfrm>
      </p:grpSpPr>
      <p:sp>
        <p:nvSpPr>
          <p:cNvPr id="135" name="Google Shape;135;p17"/>
          <p:cNvSpPr/>
          <p:nvPr/>
        </p:nvSpPr>
        <p:spPr>
          <a:xfrm>
            <a:off x="-1"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6" name="Google Shape;136;p17"/>
          <p:cNvSpPr/>
          <p:nvPr/>
        </p:nvSpPr>
        <p:spPr>
          <a:xfrm>
            <a:off x="0" y="0"/>
            <a:ext cx="12192000" cy="686964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Close up of a nautilus shell and its spiral design" id="137" name="Google Shape;137;p17"/>
          <p:cNvPicPr preferRelativeResize="0"/>
          <p:nvPr/>
        </p:nvPicPr>
        <p:blipFill rotWithShape="1">
          <a:blip r:embed="rId3">
            <a:alphaModFix amt="40000"/>
          </a:blip>
          <a:srcRect b="12585" l="0" r="0" t="3001"/>
          <a:stretch/>
        </p:blipFill>
        <p:spPr>
          <a:xfrm>
            <a:off x="20" y="10"/>
            <a:ext cx="12191979" cy="6869638"/>
          </a:xfrm>
          <a:prstGeom prst="rect">
            <a:avLst/>
          </a:prstGeom>
          <a:noFill/>
          <a:ln>
            <a:noFill/>
          </a:ln>
        </p:spPr>
      </p:pic>
      <p:sp>
        <p:nvSpPr>
          <p:cNvPr id="138" name="Google Shape;138;p17"/>
          <p:cNvSpPr txBox="1"/>
          <p:nvPr>
            <p:ph type="title"/>
          </p:nvPr>
        </p:nvSpPr>
        <p:spPr>
          <a:xfrm>
            <a:off x="1736784" y="231127"/>
            <a:ext cx="8718430" cy="719221"/>
          </a:xfrm>
          <a:prstGeom prst="rect">
            <a:avLst/>
          </a:prstGeom>
          <a:noFill/>
          <a:ln>
            <a:noFill/>
          </a:ln>
          <a:effectLst>
            <a:outerShdw blurRad="50800" rotWithShape="0" algn="tl" dir="2700000" dist="12700">
              <a:srgbClr val="000000">
                <a:alpha val="40000"/>
              </a:srgbClr>
            </a:outerShdw>
          </a:effectLst>
        </p:spPr>
        <p:txBody>
          <a:bodyPr anchorCtr="0" anchor="b" bIns="45700" lIns="91425" spcFirstLastPara="1" rIns="91425" wrap="square" tIns="45700">
            <a:normAutofit/>
          </a:bodyPr>
          <a:lstStyle/>
          <a:p>
            <a:pPr indent="0" lvl="0" marL="0" rtl="0" algn="ctr">
              <a:lnSpc>
                <a:spcPct val="110000"/>
              </a:lnSpc>
              <a:spcBef>
                <a:spcPts val="0"/>
              </a:spcBef>
              <a:spcAft>
                <a:spcPts val="0"/>
              </a:spcAft>
              <a:buClr>
                <a:schemeClr val="lt1"/>
              </a:buClr>
              <a:buSzPts val="3200"/>
              <a:buFont typeface="Arial"/>
              <a:buNone/>
            </a:pPr>
            <a:r>
              <a:rPr lang="en-US">
                <a:solidFill>
                  <a:schemeClr val="lt1"/>
                </a:solidFill>
              </a:rPr>
              <a:t>PROBLEM STATEMENT</a:t>
            </a:r>
            <a:endParaRPr/>
          </a:p>
        </p:txBody>
      </p:sp>
      <p:sp>
        <p:nvSpPr>
          <p:cNvPr id="139" name="Google Shape;139;p17"/>
          <p:cNvSpPr txBox="1"/>
          <p:nvPr>
            <p:ph idx="1" type="body"/>
          </p:nvPr>
        </p:nvSpPr>
        <p:spPr>
          <a:xfrm>
            <a:off x="1585913" y="1181465"/>
            <a:ext cx="9386887" cy="4396950"/>
          </a:xfrm>
          <a:prstGeom prst="rect">
            <a:avLst/>
          </a:prstGeom>
          <a:noFill/>
          <a:ln>
            <a:noFill/>
          </a:ln>
          <a:effectLst>
            <a:outerShdw blurRad="50800" rotWithShape="0" algn="tl" dir="2700000" dist="12700">
              <a:srgbClr val="000000">
                <a:alpha val="40000"/>
              </a:srgbClr>
            </a:outerShdw>
          </a:effectLst>
        </p:spPr>
        <p:txBody>
          <a:bodyPr anchorCtr="0" anchor="t" bIns="45700" lIns="91425" spcFirstLastPara="1" rIns="91425" wrap="square" tIns="45700">
            <a:normAutofit/>
          </a:bodyPr>
          <a:lstStyle/>
          <a:p>
            <a:pPr indent="0" lvl="0" marL="0" rtl="0" algn="ctr">
              <a:lnSpc>
                <a:spcPct val="110000"/>
              </a:lnSpc>
              <a:spcBef>
                <a:spcPts val="0"/>
              </a:spcBef>
              <a:spcAft>
                <a:spcPts val="0"/>
              </a:spcAft>
              <a:buClr>
                <a:schemeClr val="lt2"/>
              </a:buClr>
              <a:buSzPts val="2000"/>
              <a:buFont typeface="Arial"/>
              <a:buNone/>
            </a:pPr>
            <a:r>
              <a:t/>
            </a:r>
            <a:endParaRPr/>
          </a:p>
          <a:p>
            <a:pPr indent="0" lvl="0" marL="0" rtl="0" algn="ctr">
              <a:lnSpc>
                <a:spcPct val="110000"/>
              </a:lnSpc>
              <a:spcBef>
                <a:spcPts val="1000"/>
              </a:spcBef>
              <a:spcAft>
                <a:spcPts val="0"/>
              </a:spcAft>
              <a:buClr>
                <a:schemeClr val="lt2"/>
              </a:buClr>
              <a:buSzPts val="2000"/>
              <a:buFont typeface="Arial"/>
              <a:buNone/>
            </a:pPr>
            <a:r>
              <a:t/>
            </a:r>
            <a:endParaRPr/>
          </a:p>
          <a:p>
            <a:pPr indent="0" lvl="0" marL="0" rtl="0" algn="ctr">
              <a:lnSpc>
                <a:spcPct val="110000"/>
              </a:lnSpc>
              <a:spcBef>
                <a:spcPts val="1000"/>
              </a:spcBef>
              <a:spcAft>
                <a:spcPts val="0"/>
              </a:spcAft>
              <a:buClr>
                <a:schemeClr val="lt2"/>
              </a:buClr>
              <a:buSzPts val="2400"/>
              <a:buFont typeface="Arial"/>
              <a:buNone/>
            </a:pPr>
            <a:r>
              <a:rPr lang="en-US" sz="2400"/>
              <a:t>The Campus Housing System wants to create a database to keep track of the Management system which consists of </a:t>
            </a:r>
            <a:r>
              <a:rPr b="1" lang="en-US" sz="2400"/>
              <a:t>five </a:t>
            </a:r>
            <a:r>
              <a:rPr lang="en-US" sz="2400"/>
              <a:t>major entities viz. Dorms, Residents, Management Admin, Proctors, and Police Department. The Campus Housing System </a:t>
            </a:r>
            <a:r>
              <a:rPr b="1" lang="en-US" sz="2400"/>
              <a:t>helps </a:t>
            </a:r>
            <a:r>
              <a:rPr lang="en-US" sz="2400"/>
              <a:t>schools to </a:t>
            </a:r>
            <a:r>
              <a:rPr b="1" lang="en-US" sz="2400"/>
              <a:t>manage </a:t>
            </a:r>
            <a:r>
              <a:rPr lang="en-US" sz="2400"/>
              <a:t>on-campus housing and regulates the management hierarchy in a properly aligned fashion. </a:t>
            </a:r>
            <a:endParaRPr/>
          </a:p>
          <a:p>
            <a:pPr indent="0" lvl="0" marL="0" rtl="0" algn="l">
              <a:lnSpc>
                <a:spcPct val="110000"/>
              </a:lnSpc>
              <a:spcBef>
                <a:spcPts val="1000"/>
              </a:spcBef>
              <a:spcAft>
                <a:spcPts val="0"/>
              </a:spcAft>
              <a:buClr>
                <a:schemeClr val="lt2"/>
              </a:buClr>
              <a:buSzPts val="2000"/>
              <a:buFont typeface="Arial"/>
              <a:buNone/>
            </a:pPr>
            <a:r>
              <a:t/>
            </a:r>
            <a:endParaRPr>
              <a:solidFill>
                <a:schemeClr val="lt1"/>
              </a:solidFill>
            </a:endParaRPr>
          </a:p>
        </p:txBody>
      </p:sp>
      <p:grpSp>
        <p:nvGrpSpPr>
          <p:cNvPr id="140" name="Google Shape;140;p17"/>
          <p:cNvGrpSpPr/>
          <p:nvPr/>
        </p:nvGrpSpPr>
        <p:grpSpPr>
          <a:xfrm>
            <a:off x="5662258" y="5826038"/>
            <a:ext cx="867485" cy="163226"/>
            <a:chOff x="8910933" y="1837414"/>
            <a:chExt cx="867485" cy="163226"/>
          </a:xfrm>
        </p:grpSpPr>
        <p:sp>
          <p:nvSpPr>
            <p:cNvPr id="141" name="Google Shape;141;p17"/>
            <p:cNvSpPr/>
            <p:nvPr/>
          </p:nvSpPr>
          <p:spPr>
            <a:xfrm flipH="1" rot="-2635175">
              <a:off x="9286956" y="1861308"/>
              <a:ext cx="115439" cy="115439"/>
            </a:xfrm>
            <a:prstGeom prst="rect">
              <a:avLst/>
            </a:prstGeom>
            <a:noFill/>
            <a:ln cap="flat" cmpd="sng" w="158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cxnSp>
          <p:nvCxnSpPr>
            <p:cNvPr id="142" name="Google Shape;142;p17"/>
            <p:cNvCxnSpPr/>
            <p:nvPr/>
          </p:nvCxnSpPr>
          <p:spPr>
            <a:xfrm>
              <a:off x="9426289" y="1919027"/>
              <a:ext cx="352129" cy="0"/>
            </a:xfrm>
            <a:prstGeom prst="straightConnector1">
              <a:avLst/>
            </a:prstGeom>
            <a:noFill/>
            <a:ln cap="flat" cmpd="sng" w="15875">
              <a:solidFill>
                <a:schemeClr val="lt1"/>
              </a:solidFill>
              <a:prstDash val="solid"/>
              <a:miter lim="800000"/>
              <a:headEnd len="sm" w="sm" type="none"/>
              <a:tailEnd len="sm" w="sm" type="none"/>
            </a:ln>
          </p:spPr>
        </p:cxnSp>
        <p:cxnSp>
          <p:nvCxnSpPr>
            <p:cNvPr id="143" name="Google Shape;143;p17"/>
            <p:cNvCxnSpPr/>
            <p:nvPr/>
          </p:nvCxnSpPr>
          <p:spPr>
            <a:xfrm>
              <a:off x="8910933" y="1919027"/>
              <a:ext cx="352129" cy="0"/>
            </a:xfrm>
            <a:prstGeom prst="straightConnector1">
              <a:avLst/>
            </a:prstGeom>
            <a:noFill/>
            <a:ln cap="flat" cmpd="sng" w="15875">
              <a:solidFill>
                <a:schemeClr val="lt1"/>
              </a:solidFill>
              <a:prstDash val="solid"/>
              <a:miter lim="800000"/>
              <a:headEnd len="sm" w="sm" type="none"/>
              <a:tailEnd len="sm" w="sm" type="none"/>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7" name="Shape 147"/>
        <p:cNvGrpSpPr/>
        <p:nvPr/>
      </p:nvGrpSpPr>
      <p:grpSpPr>
        <a:xfrm>
          <a:off x="0" y="0"/>
          <a:ext cx="0" cy="0"/>
          <a:chOff x="0" y="0"/>
          <a:chExt cx="0" cy="0"/>
        </a:xfrm>
      </p:grpSpPr>
      <p:sp>
        <p:nvSpPr>
          <p:cNvPr id="148" name="Google Shape;148;p18"/>
          <p:cNvSpPr/>
          <p:nvPr/>
        </p:nvSpPr>
        <p:spPr>
          <a:xfrm>
            <a:off x="-1"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9" name="Google Shape;149;p18"/>
          <p:cNvSpPr/>
          <p:nvPr/>
        </p:nvSpPr>
        <p:spPr>
          <a:xfrm>
            <a:off x="0" y="0"/>
            <a:ext cx="12192000" cy="686964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Close up of a nautilus shell and its spiral design" id="150" name="Google Shape;150;p18"/>
          <p:cNvPicPr preferRelativeResize="0"/>
          <p:nvPr/>
        </p:nvPicPr>
        <p:blipFill rotWithShape="1">
          <a:blip r:embed="rId3">
            <a:alphaModFix amt="40000"/>
          </a:blip>
          <a:srcRect b="12585" l="0" r="0" t="3001"/>
          <a:stretch/>
        </p:blipFill>
        <p:spPr>
          <a:xfrm>
            <a:off x="20" y="10"/>
            <a:ext cx="12191979" cy="6869638"/>
          </a:xfrm>
          <a:prstGeom prst="rect">
            <a:avLst/>
          </a:prstGeom>
          <a:noFill/>
          <a:ln>
            <a:noFill/>
          </a:ln>
        </p:spPr>
      </p:pic>
      <p:sp>
        <p:nvSpPr>
          <p:cNvPr id="151" name="Google Shape;151;p18"/>
          <p:cNvSpPr txBox="1"/>
          <p:nvPr>
            <p:ph type="title"/>
          </p:nvPr>
        </p:nvSpPr>
        <p:spPr>
          <a:xfrm>
            <a:off x="1736784" y="231127"/>
            <a:ext cx="8718430" cy="719221"/>
          </a:xfrm>
          <a:prstGeom prst="rect">
            <a:avLst/>
          </a:prstGeom>
          <a:noFill/>
          <a:ln>
            <a:noFill/>
          </a:ln>
          <a:effectLst>
            <a:outerShdw blurRad="50800" rotWithShape="0" algn="tl" dir="2700000" dist="12700">
              <a:srgbClr val="000000">
                <a:alpha val="40000"/>
              </a:srgbClr>
            </a:outerShdw>
          </a:effectLst>
        </p:spPr>
        <p:txBody>
          <a:bodyPr anchorCtr="0" anchor="b" bIns="45700" lIns="91425" spcFirstLastPara="1" rIns="91425" wrap="square" tIns="45700">
            <a:normAutofit/>
          </a:bodyPr>
          <a:lstStyle/>
          <a:p>
            <a:pPr indent="0" lvl="0" marL="0" rtl="0" algn="ctr">
              <a:lnSpc>
                <a:spcPct val="110000"/>
              </a:lnSpc>
              <a:spcBef>
                <a:spcPts val="0"/>
              </a:spcBef>
              <a:spcAft>
                <a:spcPts val="0"/>
              </a:spcAft>
              <a:buClr>
                <a:schemeClr val="lt1"/>
              </a:buClr>
              <a:buSzPts val="3200"/>
              <a:buFont typeface="Arial"/>
              <a:buNone/>
            </a:pPr>
            <a:r>
              <a:rPr lang="en-US">
                <a:solidFill>
                  <a:schemeClr val="lt1"/>
                </a:solidFill>
              </a:rPr>
              <a:t>PROPOSED SOLUTION</a:t>
            </a:r>
            <a:endParaRPr/>
          </a:p>
        </p:txBody>
      </p:sp>
      <p:sp>
        <p:nvSpPr>
          <p:cNvPr id="152" name="Google Shape;152;p18"/>
          <p:cNvSpPr txBox="1"/>
          <p:nvPr>
            <p:ph idx="1" type="body"/>
          </p:nvPr>
        </p:nvSpPr>
        <p:spPr>
          <a:xfrm>
            <a:off x="1585913" y="1181465"/>
            <a:ext cx="9386887" cy="4396950"/>
          </a:xfrm>
          <a:prstGeom prst="rect">
            <a:avLst/>
          </a:prstGeom>
          <a:noFill/>
          <a:ln>
            <a:noFill/>
          </a:ln>
          <a:effectLst>
            <a:outerShdw blurRad="50800" rotWithShape="0" algn="tl" dir="2700000" dist="12700">
              <a:srgbClr val="000000">
                <a:alpha val="40000"/>
              </a:srgbClr>
            </a:outerShdw>
          </a:effectLst>
        </p:spPr>
        <p:txBody>
          <a:bodyPr anchorCtr="0" anchor="ctr" bIns="45700" lIns="91425" spcFirstLastPara="1" rIns="91425" wrap="square" tIns="45700">
            <a:normAutofit/>
          </a:bodyPr>
          <a:lstStyle/>
          <a:p>
            <a:pPr indent="0" lvl="0" marL="0" rtl="0" algn="ctr">
              <a:lnSpc>
                <a:spcPct val="115000"/>
              </a:lnSpc>
              <a:spcBef>
                <a:spcPts val="0"/>
              </a:spcBef>
              <a:spcAft>
                <a:spcPts val="0"/>
              </a:spcAft>
              <a:buClr>
                <a:schemeClr val="dk1"/>
              </a:buClr>
              <a:buSzPts val="1100"/>
              <a:buFont typeface="Arial"/>
              <a:buNone/>
            </a:pPr>
            <a:r>
              <a:rPr lang="en-US" sz="2400">
                <a:solidFill>
                  <a:schemeClr val="lt1"/>
                </a:solidFill>
              </a:rPr>
              <a:t>Since managing student housing is getting more difficult to manage in large universities, and it is considered a place that a decent percentage of students spend from 4 to 6 years of their lives inside it, Campus Housing System satisfies the need for developing a system that can manage most of the student housing operations from room registering to maintenance and security. In our system, Proctors will be working in the dorm according to their allocated shifts and can keep track of guests entering the dorm.</a:t>
            </a:r>
            <a:endParaRPr sz="2400">
              <a:solidFill>
                <a:schemeClr val="lt1"/>
              </a:solidFill>
            </a:endParaRPr>
          </a:p>
        </p:txBody>
      </p:sp>
      <p:grpSp>
        <p:nvGrpSpPr>
          <p:cNvPr id="153" name="Google Shape;153;p18"/>
          <p:cNvGrpSpPr/>
          <p:nvPr/>
        </p:nvGrpSpPr>
        <p:grpSpPr>
          <a:xfrm>
            <a:off x="5662258" y="5826038"/>
            <a:ext cx="867485" cy="163226"/>
            <a:chOff x="8910933" y="1837414"/>
            <a:chExt cx="867485" cy="163226"/>
          </a:xfrm>
        </p:grpSpPr>
        <p:sp>
          <p:nvSpPr>
            <p:cNvPr id="154" name="Google Shape;154;p18"/>
            <p:cNvSpPr/>
            <p:nvPr/>
          </p:nvSpPr>
          <p:spPr>
            <a:xfrm flipH="1" rot="-2635175">
              <a:off x="9286956" y="1861308"/>
              <a:ext cx="115439" cy="115439"/>
            </a:xfrm>
            <a:prstGeom prst="rect">
              <a:avLst/>
            </a:prstGeom>
            <a:noFill/>
            <a:ln cap="flat" cmpd="sng" w="158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cxnSp>
          <p:nvCxnSpPr>
            <p:cNvPr id="155" name="Google Shape;155;p18"/>
            <p:cNvCxnSpPr/>
            <p:nvPr/>
          </p:nvCxnSpPr>
          <p:spPr>
            <a:xfrm>
              <a:off x="9426289" y="1919027"/>
              <a:ext cx="352129" cy="0"/>
            </a:xfrm>
            <a:prstGeom prst="straightConnector1">
              <a:avLst/>
            </a:prstGeom>
            <a:noFill/>
            <a:ln cap="flat" cmpd="sng" w="15875">
              <a:solidFill>
                <a:schemeClr val="lt1"/>
              </a:solidFill>
              <a:prstDash val="solid"/>
              <a:miter lim="800000"/>
              <a:headEnd len="sm" w="sm" type="none"/>
              <a:tailEnd len="sm" w="sm" type="none"/>
            </a:ln>
          </p:spPr>
        </p:cxnSp>
        <p:cxnSp>
          <p:nvCxnSpPr>
            <p:cNvPr id="156" name="Google Shape;156;p18"/>
            <p:cNvCxnSpPr/>
            <p:nvPr/>
          </p:nvCxnSpPr>
          <p:spPr>
            <a:xfrm>
              <a:off x="8910933" y="1919027"/>
              <a:ext cx="352129" cy="0"/>
            </a:xfrm>
            <a:prstGeom prst="straightConnector1">
              <a:avLst/>
            </a:prstGeom>
            <a:noFill/>
            <a:ln cap="flat" cmpd="sng" w="15875">
              <a:solidFill>
                <a:schemeClr val="lt1"/>
              </a:solidFill>
              <a:prstDash val="solid"/>
              <a:miter lim="800000"/>
              <a:headEnd len="sm" w="sm" type="none"/>
              <a:tailEnd len="sm" w="sm" type="none"/>
            </a:ln>
          </p:spPr>
        </p:cxn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0" name="Shape 160"/>
        <p:cNvGrpSpPr/>
        <p:nvPr/>
      </p:nvGrpSpPr>
      <p:grpSpPr>
        <a:xfrm>
          <a:off x="0" y="0"/>
          <a:ext cx="0" cy="0"/>
          <a:chOff x="0" y="0"/>
          <a:chExt cx="0" cy="0"/>
        </a:xfrm>
      </p:grpSpPr>
      <p:sp>
        <p:nvSpPr>
          <p:cNvPr id="161" name="Google Shape;161;p19"/>
          <p:cNvSpPr/>
          <p:nvPr/>
        </p:nvSpPr>
        <p:spPr>
          <a:xfrm>
            <a:off x="-1"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2" name="Google Shape;162;p19"/>
          <p:cNvSpPr/>
          <p:nvPr/>
        </p:nvSpPr>
        <p:spPr>
          <a:xfrm>
            <a:off x="0" y="0"/>
            <a:ext cx="12192000" cy="686964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Close up of a nautilus shell and its spiral design" id="163" name="Google Shape;163;p19"/>
          <p:cNvPicPr preferRelativeResize="0"/>
          <p:nvPr/>
        </p:nvPicPr>
        <p:blipFill rotWithShape="1">
          <a:blip r:embed="rId3">
            <a:alphaModFix amt="40000"/>
          </a:blip>
          <a:srcRect b="12585" l="0" r="0" t="3001"/>
          <a:stretch/>
        </p:blipFill>
        <p:spPr>
          <a:xfrm>
            <a:off x="20" y="10"/>
            <a:ext cx="12191979" cy="6869638"/>
          </a:xfrm>
          <a:prstGeom prst="rect">
            <a:avLst/>
          </a:prstGeom>
          <a:noFill/>
          <a:ln>
            <a:noFill/>
          </a:ln>
        </p:spPr>
      </p:pic>
      <p:sp>
        <p:nvSpPr>
          <p:cNvPr id="164" name="Google Shape;164;p19"/>
          <p:cNvSpPr txBox="1"/>
          <p:nvPr>
            <p:ph type="title"/>
          </p:nvPr>
        </p:nvSpPr>
        <p:spPr>
          <a:xfrm>
            <a:off x="1736784" y="231127"/>
            <a:ext cx="8718430" cy="719221"/>
          </a:xfrm>
          <a:prstGeom prst="rect">
            <a:avLst/>
          </a:prstGeom>
          <a:noFill/>
          <a:ln>
            <a:noFill/>
          </a:ln>
          <a:effectLst>
            <a:outerShdw blurRad="50800" rotWithShape="0" algn="tl" dir="2700000" dist="12700">
              <a:srgbClr val="000000">
                <a:alpha val="40000"/>
              </a:srgbClr>
            </a:outerShdw>
          </a:effectLst>
        </p:spPr>
        <p:txBody>
          <a:bodyPr anchorCtr="0" anchor="b" bIns="45700" lIns="91425" spcFirstLastPara="1" rIns="91425" wrap="square" tIns="45700">
            <a:normAutofit/>
          </a:bodyPr>
          <a:lstStyle/>
          <a:p>
            <a:pPr indent="0" lvl="0" marL="0" rtl="0" algn="ctr">
              <a:lnSpc>
                <a:spcPct val="110000"/>
              </a:lnSpc>
              <a:spcBef>
                <a:spcPts val="0"/>
              </a:spcBef>
              <a:spcAft>
                <a:spcPts val="0"/>
              </a:spcAft>
              <a:buClr>
                <a:schemeClr val="lt1"/>
              </a:buClr>
              <a:buSzPts val="3200"/>
              <a:buFont typeface="Arial"/>
              <a:buNone/>
            </a:pPr>
            <a:r>
              <a:rPr lang="en-US">
                <a:solidFill>
                  <a:schemeClr val="lt1"/>
                </a:solidFill>
              </a:rPr>
              <a:t>KEY FEATURES</a:t>
            </a:r>
            <a:endParaRPr/>
          </a:p>
        </p:txBody>
      </p:sp>
      <p:sp>
        <p:nvSpPr>
          <p:cNvPr id="165" name="Google Shape;165;p19"/>
          <p:cNvSpPr txBox="1"/>
          <p:nvPr>
            <p:ph idx="1" type="body"/>
          </p:nvPr>
        </p:nvSpPr>
        <p:spPr>
          <a:xfrm>
            <a:off x="1585913" y="1181465"/>
            <a:ext cx="9387000" cy="4396800"/>
          </a:xfrm>
          <a:prstGeom prst="rect">
            <a:avLst/>
          </a:prstGeom>
          <a:noFill/>
          <a:ln>
            <a:noFill/>
          </a:ln>
          <a:effectLst>
            <a:outerShdw blurRad="50800" rotWithShape="0" algn="tl" dir="2700000" dist="12700">
              <a:srgbClr val="000000">
                <a:alpha val="40000"/>
              </a:srgbClr>
            </a:outerShdw>
          </a:effectLst>
        </p:spPr>
        <p:txBody>
          <a:bodyPr anchorCtr="0" anchor="t" bIns="45700" lIns="91425" spcFirstLastPara="1" rIns="91425" wrap="square" tIns="45700">
            <a:normAutofit/>
          </a:bodyPr>
          <a:lstStyle/>
          <a:p>
            <a:pPr indent="0" lvl="0" marL="0" rtl="0" algn="l">
              <a:lnSpc>
                <a:spcPct val="110000"/>
              </a:lnSpc>
              <a:spcBef>
                <a:spcPts val="0"/>
              </a:spcBef>
              <a:spcAft>
                <a:spcPts val="0"/>
              </a:spcAft>
              <a:buNone/>
            </a:pPr>
            <a:r>
              <a:t/>
            </a:r>
            <a:endParaRPr>
              <a:solidFill>
                <a:schemeClr val="lt1"/>
              </a:solidFill>
            </a:endParaRPr>
          </a:p>
          <a:p>
            <a:pPr indent="0" lvl="0" marL="0" rtl="0" algn="l">
              <a:lnSpc>
                <a:spcPct val="110000"/>
              </a:lnSpc>
              <a:spcBef>
                <a:spcPts val="0"/>
              </a:spcBef>
              <a:spcAft>
                <a:spcPts val="0"/>
              </a:spcAft>
              <a:buNone/>
            </a:pPr>
            <a:r>
              <a:t/>
            </a:r>
            <a:endParaRPr>
              <a:solidFill>
                <a:schemeClr val="lt1"/>
              </a:solidFill>
            </a:endParaRPr>
          </a:p>
          <a:p>
            <a:pPr indent="-342900" lvl="0" marL="342900" rtl="0" algn="l">
              <a:lnSpc>
                <a:spcPct val="110000"/>
              </a:lnSpc>
              <a:spcBef>
                <a:spcPts val="0"/>
              </a:spcBef>
              <a:spcAft>
                <a:spcPts val="0"/>
              </a:spcAft>
              <a:buClr>
                <a:schemeClr val="lt1"/>
              </a:buClr>
              <a:buSzPts val="2000"/>
              <a:buFont typeface="Arial"/>
              <a:buChar char="•"/>
            </a:pPr>
            <a:r>
              <a:rPr lang="en-US">
                <a:solidFill>
                  <a:schemeClr val="lt1"/>
                </a:solidFill>
              </a:rPr>
              <a:t>Making student a residents</a:t>
            </a:r>
            <a:endParaRPr/>
          </a:p>
          <a:p>
            <a:pPr indent="-342900" lvl="0" marL="342900" rtl="0" algn="l">
              <a:lnSpc>
                <a:spcPct val="110000"/>
              </a:lnSpc>
              <a:spcBef>
                <a:spcPts val="1000"/>
              </a:spcBef>
              <a:spcAft>
                <a:spcPts val="0"/>
              </a:spcAft>
              <a:buClr>
                <a:schemeClr val="lt1"/>
              </a:buClr>
              <a:buSzPts val="2000"/>
              <a:buFont typeface="Arial"/>
              <a:buChar char="•"/>
            </a:pPr>
            <a:r>
              <a:rPr lang="en-US">
                <a:solidFill>
                  <a:schemeClr val="lt1"/>
                </a:solidFill>
              </a:rPr>
              <a:t>Schedule shifts for dorms</a:t>
            </a:r>
            <a:endParaRPr>
              <a:solidFill>
                <a:schemeClr val="lt1"/>
              </a:solidFill>
            </a:endParaRPr>
          </a:p>
          <a:p>
            <a:pPr indent="-330200" lvl="0" marL="342900" rtl="0" algn="l">
              <a:lnSpc>
                <a:spcPct val="110000"/>
              </a:lnSpc>
              <a:spcBef>
                <a:spcPts val="1000"/>
              </a:spcBef>
              <a:spcAft>
                <a:spcPts val="0"/>
              </a:spcAft>
              <a:buClr>
                <a:schemeClr val="lt1"/>
              </a:buClr>
              <a:buSzPts val="1800"/>
              <a:buChar char="•"/>
            </a:pPr>
            <a:r>
              <a:rPr lang="en-US">
                <a:solidFill>
                  <a:schemeClr val="lt1"/>
                </a:solidFill>
              </a:rPr>
              <a:t>Restrict allocating a student to dorm if its capacity is full</a:t>
            </a:r>
            <a:endParaRPr>
              <a:solidFill>
                <a:schemeClr val="lt1"/>
              </a:solidFill>
            </a:endParaRPr>
          </a:p>
          <a:p>
            <a:pPr indent="-342900" lvl="0" marL="342900" rtl="0" algn="l">
              <a:lnSpc>
                <a:spcPct val="110000"/>
              </a:lnSpc>
              <a:spcBef>
                <a:spcPts val="1000"/>
              </a:spcBef>
              <a:spcAft>
                <a:spcPts val="0"/>
              </a:spcAft>
              <a:buClr>
                <a:schemeClr val="lt1"/>
              </a:buClr>
              <a:buSzPts val="2000"/>
              <a:buFont typeface="Arial"/>
              <a:buChar char="•"/>
            </a:pPr>
            <a:r>
              <a:rPr lang="en-US">
                <a:solidFill>
                  <a:schemeClr val="lt1"/>
                </a:solidFill>
              </a:rPr>
              <a:t>Assigns shifts to proctors</a:t>
            </a:r>
            <a:endParaRPr/>
          </a:p>
          <a:p>
            <a:pPr indent="-342900" lvl="0" marL="342900" rtl="0" algn="l">
              <a:lnSpc>
                <a:spcPct val="110000"/>
              </a:lnSpc>
              <a:spcBef>
                <a:spcPts val="1000"/>
              </a:spcBef>
              <a:spcAft>
                <a:spcPts val="0"/>
              </a:spcAft>
              <a:buClr>
                <a:schemeClr val="lt1"/>
              </a:buClr>
              <a:buSzPts val="2000"/>
              <a:buFont typeface="Arial"/>
              <a:buChar char="•"/>
            </a:pPr>
            <a:r>
              <a:rPr lang="en-US">
                <a:solidFill>
                  <a:schemeClr val="lt1"/>
                </a:solidFill>
              </a:rPr>
              <a:t>Analyze most </a:t>
            </a:r>
            <a:r>
              <a:rPr lang="en-US">
                <a:solidFill>
                  <a:schemeClr val="lt1"/>
                </a:solidFill>
              </a:rPr>
              <a:t>accessed</a:t>
            </a:r>
            <a:r>
              <a:rPr lang="en-US">
                <a:solidFill>
                  <a:schemeClr val="lt1"/>
                </a:solidFill>
              </a:rPr>
              <a:t> utilities by residents</a:t>
            </a:r>
            <a:endParaRPr>
              <a:solidFill>
                <a:schemeClr val="lt1"/>
              </a:solidFill>
            </a:endParaRPr>
          </a:p>
          <a:p>
            <a:pPr indent="-330200" lvl="0" marL="342900" rtl="0" algn="l">
              <a:lnSpc>
                <a:spcPct val="110000"/>
              </a:lnSpc>
              <a:spcBef>
                <a:spcPts val="1000"/>
              </a:spcBef>
              <a:spcAft>
                <a:spcPts val="0"/>
              </a:spcAft>
              <a:buClr>
                <a:schemeClr val="lt1"/>
              </a:buClr>
              <a:buSzPts val="1800"/>
              <a:buChar char="•"/>
            </a:pPr>
            <a:r>
              <a:rPr lang="en-US">
                <a:solidFill>
                  <a:schemeClr val="lt1"/>
                </a:solidFill>
              </a:rPr>
              <a:t>Keep track of guest entries in dorms</a:t>
            </a:r>
            <a:endParaRPr>
              <a:solidFill>
                <a:schemeClr val="lt1"/>
              </a:solidFill>
            </a:endParaRPr>
          </a:p>
          <a:p>
            <a:pPr indent="-330200" lvl="0" marL="342900" rtl="0" algn="l">
              <a:lnSpc>
                <a:spcPct val="110000"/>
              </a:lnSpc>
              <a:spcBef>
                <a:spcPts val="1000"/>
              </a:spcBef>
              <a:spcAft>
                <a:spcPts val="0"/>
              </a:spcAft>
              <a:buClr>
                <a:schemeClr val="lt1"/>
              </a:buClr>
              <a:buSzPts val="1800"/>
              <a:buChar char="•"/>
            </a:pPr>
            <a:r>
              <a:rPr lang="en-US">
                <a:solidFill>
                  <a:schemeClr val="lt1"/>
                </a:solidFill>
              </a:rPr>
              <a:t>Police manages cases generated by dorm</a:t>
            </a:r>
            <a:endParaRPr>
              <a:solidFill>
                <a:schemeClr val="lt1"/>
              </a:solidFill>
            </a:endParaRPr>
          </a:p>
        </p:txBody>
      </p:sp>
      <p:grpSp>
        <p:nvGrpSpPr>
          <p:cNvPr id="166" name="Google Shape;166;p19"/>
          <p:cNvGrpSpPr/>
          <p:nvPr/>
        </p:nvGrpSpPr>
        <p:grpSpPr>
          <a:xfrm>
            <a:off x="5662258" y="5826038"/>
            <a:ext cx="867485" cy="163226"/>
            <a:chOff x="8910933" y="1837414"/>
            <a:chExt cx="867485" cy="163226"/>
          </a:xfrm>
        </p:grpSpPr>
        <p:sp>
          <p:nvSpPr>
            <p:cNvPr id="167" name="Google Shape;167;p19"/>
            <p:cNvSpPr/>
            <p:nvPr/>
          </p:nvSpPr>
          <p:spPr>
            <a:xfrm flipH="1" rot="-2635175">
              <a:off x="9286956" y="1861308"/>
              <a:ext cx="115439" cy="115439"/>
            </a:xfrm>
            <a:prstGeom prst="rect">
              <a:avLst/>
            </a:prstGeom>
            <a:noFill/>
            <a:ln cap="flat" cmpd="sng" w="158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cxnSp>
          <p:nvCxnSpPr>
            <p:cNvPr id="168" name="Google Shape;168;p19"/>
            <p:cNvCxnSpPr/>
            <p:nvPr/>
          </p:nvCxnSpPr>
          <p:spPr>
            <a:xfrm>
              <a:off x="9426289" y="1919027"/>
              <a:ext cx="352129" cy="0"/>
            </a:xfrm>
            <a:prstGeom prst="straightConnector1">
              <a:avLst/>
            </a:prstGeom>
            <a:noFill/>
            <a:ln cap="flat" cmpd="sng" w="15875">
              <a:solidFill>
                <a:schemeClr val="lt1"/>
              </a:solidFill>
              <a:prstDash val="solid"/>
              <a:miter lim="800000"/>
              <a:headEnd len="sm" w="sm" type="none"/>
              <a:tailEnd len="sm" w="sm" type="none"/>
            </a:ln>
          </p:spPr>
        </p:cxnSp>
        <p:cxnSp>
          <p:nvCxnSpPr>
            <p:cNvPr id="169" name="Google Shape;169;p19"/>
            <p:cNvCxnSpPr/>
            <p:nvPr/>
          </p:nvCxnSpPr>
          <p:spPr>
            <a:xfrm>
              <a:off x="8910933" y="1919027"/>
              <a:ext cx="352129" cy="0"/>
            </a:xfrm>
            <a:prstGeom prst="straightConnector1">
              <a:avLst/>
            </a:prstGeom>
            <a:noFill/>
            <a:ln cap="flat" cmpd="sng" w="15875">
              <a:solidFill>
                <a:schemeClr val="lt1"/>
              </a:solidFill>
              <a:prstDash val="solid"/>
              <a:miter lim="800000"/>
              <a:headEnd len="sm" w="sm" type="none"/>
              <a:tailEnd len="sm" w="sm" type="non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3" name="Shape 173"/>
        <p:cNvGrpSpPr/>
        <p:nvPr/>
      </p:nvGrpSpPr>
      <p:grpSpPr>
        <a:xfrm>
          <a:off x="0" y="0"/>
          <a:ext cx="0" cy="0"/>
          <a:chOff x="0" y="0"/>
          <a:chExt cx="0" cy="0"/>
        </a:xfrm>
      </p:grpSpPr>
      <p:sp>
        <p:nvSpPr>
          <p:cNvPr id="174" name="Google Shape;174;p20"/>
          <p:cNvSpPr/>
          <p:nvPr/>
        </p:nvSpPr>
        <p:spPr>
          <a:xfrm>
            <a:off x="-1"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5" name="Google Shape;175;p20"/>
          <p:cNvSpPr/>
          <p:nvPr/>
        </p:nvSpPr>
        <p:spPr>
          <a:xfrm>
            <a:off x="0" y="0"/>
            <a:ext cx="12192000" cy="6869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Close up of a nautilus shell and its spiral design" id="176" name="Google Shape;176;p20"/>
          <p:cNvPicPr preferRelativeResize="0"/>
          <p:nvPr/>
        </p:nvPicPr>
        <p:blipFill rotWithShape="1">
          <a:blip r:embed="rId3">
            <a:alphaModFix amt="40000"/>
          </a:blip>
          <a:srcRect b="12585" l="0" r="0" t="3004"/>
          <a:stretch/>
        </p:blipFill>
        <p:spPr>
          <a:xfrm>
            <a:off x="20" y="10"/>
            <a:ext cx="12191980" cy="6869639"/>
          </a:xfrm>
          <a:prstGeom prst="rect">
            <a:avLst/>
          </a:prstGeom>
          <a:noFill/>
          <a:ln>
            <a:noFill/>
          </a:ln>
        </p:spPr>
      </p:pic>
      <p:sp>
        <p:nvSpPr>
          <p:cNvPr id="177" name="Google Shape;177;p20"/>
          <p:cNvSpPr txBox="1"/>
          <p:nvPr>
            <p:ph type="title"/>
          </p:nvPr>
        </p:nvSpPr>
        <p:spPr>
          <a:xfrm>
            <a:off x="1736784" y="231127"/>
            <a:ext cx="8718300" cy="719100"/>
          </a:xfrm>
          <a:prstGeom prst="rect">
            <a:avLst/>
          </a:prstGeom>
          <a:noFill/>
          <a:ln>
            <a:noFill/>
          </a:ln>
          <a:effectLst>
            <a:outerShdw blurRad="50800" rotWithShape="0" algn="tl" dir="2700000" dist="12700">
              <a:srgbClr val="000000">
                <a:alpha val="40000"/>
              </a:srgbClr>
            </a:outerShdw>
          </a:effectLst>
        </p:spPr>
        <p:txBody>
          <a:bodyPr anchorCtr="0" anchor="b" bIns="45700" lIns="91425" spcFirstLastPara="1" rIns="91425" wrap="square" tIns="45700">
            <a:normAutofit fontScale="90000"/>
          </a:bodyPr>
          <a:lstStyle/>
          <a:p>
            <a:pPr indent="0" lvl="0" marL="0" rtl="0" algn="ctr">
              <a:lnSpc>
                <a:spcPct val="110000"/>
              </a:lnSpc>
              <a:spcBef>
                <a:spcPts val="0"/>
              </a:spcBef>
              <a:spcAft>
                <a:spcPts val="0"/>
              </a:spcAft>
              <a:buClr>
                <a:schemeClr val="lt1"/>
              </a:buClr>
              <a:buSzPct val="100000"/>
              <a:buFont typeface="Arial"/>
              <a:buNone/>
            </a:pPr>
            <a:r>
              <a:t/>
            </a:r>
            <a:endParaRPr>
              <a:solidFill>
                <a:schemeClr val="lt1"/>
              </a:solidFill>
            </a:endParaRPr>
          </a:p>
          <a:p>
            <a:pPr indent="0" lvl="0" marL="0" rtl="0" algn="ctr">
              <a:lnSpc>
                <a:spcPct val="110000"/>
              </a:lnSpc>
              <a:spcBef>
                <a:spcPts val="0"/>
              </a:spcBef>
              <a:spcAft>
                <a:spcPts val="0"/>
              </a:spcAft>
              <a:buClr>
                <a:schemeClr val="lt1"/>
              </a:buClr>
              <a:buSzPct val="100000"/>
              <a:buFont typeface="Arial"/>
              <a:buNone/>
            </a:pPr>
            <a:r>
              <a:t/>
            </a:r>
            <a:endParaRPr>
              <a:solidFill>
                <a:schemeClr val="lt1"/>
              </a:solidFill>
            </a:endParaRPr>
          </a:p>
          <a:p>
            <a:pPr indent="0" lvl="0" marL="0" rtl="0" algn="ctr">
              <a:lnSpc>
                <a:spcPct val="110000"/>
              </a:lnSpc>
              <a:spcBef>
                <a:spcPts val="0"/>
              </a:spcBef>
              <a:spcAft>
                <a:spcPts val="0"/>
              </a:spcAft>
              <a:buClr>
                <a:schemeClr val="lt1"/>
              </a:buClr>
              <a:buSzPct val="100000"/>
              <a:buFont typeface="Arial"/>
              <a:buNone/>
            </a:pPr>
            <a:r>
              <a:rPr lang="en-US">
                <a:solidFill>
                  <a:schemeClr val="lt1"/>
                </a:solidFill>
              </a:rPr>
              <a:t>IMPLEMENTED CONCEPTS</a:t>
            </a:r>
            <a:endParaRPr>
              <a:solidFill>
                <a:schemeClr val="lt1"/>
              </a:solidFill>
            </a:endParaRPr>
          </a:p>
        </p:txBody>
      </p:sp>
      <p:sp>
        <p:nvSpPr>
          <p:cNvPr id="178" name="Google Shape;178;p20"/>
          <p:cNvSpPr txBox="1"/>
          <p:nvPr>
            <p:ph idx="1" type="body"/>
          </p:nvPr>
        </p:nvSpPr>
        <p:spPr>
          <a:xfrm>
            <a:off x="1585913" y="1181465"/>
            <a:ext cx="9387000" cy="4396800"/>
          </a:xfrm>
          <a:prstGeom prst="rect">
            <a:avLst/>
          </a:prstGeom>
          <a:noFill/>
          <a:ln>
            <a:noFill/>
          </a:ln>
          <a:effectLst>
            <a:outerShdw blurRad="50800" rotWithShape="0" algn="tl" dir="2700000" dist="12700">
              <a:srgbClr val="000000">
                <a:alpha val="40000"/>
              </a:srgbClr>
            </a:outerShdw>
          </a:effectLst>
        </p:spPr>
        <p:txBody>
          <a:bodyPr anchorCtr="0" anchor="ctr" bIns="45700" lIns="91425" spcFirstLastPara="1" rIns="91425" wrap="square" tIns="45700">
            <a:normAutofit/>
          </a:bodyPr>
          <a:lstStyle/>
          <a:p>
            <a:pPr indent="-342900" lvl="0" marL="457200" rtl="0" algn="l">
              <a:lnSpc>
                <a:spcPct val="120000"/>
              </a:lnSpc>
              <a:spcBef>
                <a:spcPts val="1000"/>
              </a:spcBef>
              <a:spcAft>
                <a:spcPts val="0"/>
              </a:spcAft>
              <a:buClr>
                <a:schemeClr val="lt1"/>
              </a:buClr>
              <a:buSzPts val="1800"/>
              <a:buChar char="●"/>
            </a:pPr>
            <a:r>
              <a:rPr lang="en-US">
                <a:solidFill>
                  <a:schemeClr val="lt1"/>
                </a:solidFill>
              </a:rPr>
              <a:t>STORED PROCEDURES</a:t>
            </a:r>
            <a:endParaRPr>
              <a:solidFill>
                <a:schemeClr val="lt1"/>
              </a:solidFill>
            </a:endParaRPr>
          </a:p>
          <a:p>
            <a:pPr indent="-342900" lvl="0" marL="457200" rtl="0" algn="l">
              <a:lnSpc>
                <a:spcPct val="120000"/>
              </a:lnSpc>
              <a:spcBef>
                <a:spcPts val="0"/>
              </a:spcBef>
              <a:spcAft>
                <a:spcPts val="0"/>
              </a:spcAft>
              <a:buClr>
                <a:schemeClr val="lt1"/>
              </a:buClr>
              <a:buSzPts val="1800"/>
              <a:buChar char="●"/>
            </a:pPr>
            <a:r>
              <a:rPr lang="en-US">
                <a:solidFill>
                  <a:schemeClr val="lt1"/>
                </a:solidFill>
              </a:rPr>
              <a:t>FUNCTIONS AND </a:t>
            </a:r>
            <a:r>
              <a:rPr lang="en-US">
                <a:solidFill>
                  <a:schemeClr val="lt1"/>
                </a:solidFill>
              </a:rPr>
              <a:t>FUNCTION OVERLOADING</a:t>
            </a:r>
            <a:endParaRPr>
              <a:solidFill>
                <a:schemeClr val="lt1"/>
              </a:solidFill>
            </a:endParaRPr>
          </a:p>
          <a:p>
            <a:pPr indent="-342900" lvl="0" marL="457200" rtl="0" algn="l">
              <a:lnSpc>
                <a:spcPct val="120000"/>
              </a:lnSpc>
              <a:spcBef>
                <a:spcPts val="0"/>
              </a:spcBef>
              <a:spcAft>
                <a:spcPts val="0"/>
              </a:spcAft>
              <a:buClr>
                <a:schemeClr val="lt1"/>
              </a:buClr>
              <a:buSzPts val="1800"/>
              <a:buChar char="●"/>
            </a:pPr>
            <a:r>
              <a:rPr lang="en-US">
                <a:solidFill>
                  <a:schemeClr val="lt1"/>
                </a:solidFill>
              </a:rPr>
              <a:t>PACKAGES</a:t>
            </a:r>
            <a:endParaRPr>
              <a:solidFill>
                <a:schemeClr val="lt1"/>
              </a:solidFill>
            </a:endParaRPr>
          </a:p>
          <a:p>
            <a:pPr indent="-342900" lvl="0" marL="457200" rtl="0" algn="l">
              <a:lnSpc>
                <a:spcPct val="120000"/>
              </a:lnSpc>
              <a:spcBef>
                <a:spcPts val="0"/>
              </a:spcBef>
              <a:spcAft>
                <a:spcPts val="0"/>
              </a:spcAft>
              <a:buClr>
                <a:schemeClr val="lt1"/>
              </a:buClr>
              <a:buSzPts val="1800"/>
              <a:buChar char="●"/>
            </a:pPr>
            <a:r>
              <a:rPr lang="en-US">
                <a:solidFill>
                  <a:schemeClr val="lt1"/>
                </a:solidFill>
              </a:rPr>
              <a:t>PRAGMA AUTONOMOUS TRANSACTIONS</a:t>
            </a:r>
            <a:endParaRPr>
              <a:solidFill>
                <a:schemeClr val="lt1"/>
              </a:solidFill>
            </a:endParaRPr>
          </a:p>
          <a:p>
            <a:pPr indent="-342900" lvl="0" marL="457200" rtl="0" algn="l">
              <a:lnSpc>
                <a:spcPct val="120000"/>
              </a:lnSpc>
              <a:spcBef>
                <a:spcPts val="0"/>
              </a:spcBef>
              <a:spcAft>
                <a:spcPts val="0"/>
              </a:spcAft>
              <a:buClr>
                <a:schemeClr val="lt1"/>
              </a:buClr>
              <a:buSzPts val="1800"/>
              <a:buChar char="●"/>
            </a:pPr>
            <a:r>
              <a:rPr lang="en-US">
                <a:solidFill>
                  <a:schemeClr val="lt1"/>
                </a:solidFill>
              </a:rPr>
              <a:t>VIEWS AND MAT VIEWS</a:t>
            </a:r>
            <a:endParaRPr>
              <a:solidFill>
                <a:schemeClr val="lt1"/>
              </a:solidFill>
            </a:endParaRPr>
          </a:p>
          <a:p>
            <a:pPr indent="-342900" lvl="0" marL="457200" rtl="0" algn="l">
              <a:lnSpc>
                <a:spcPct val="120000"/>
              </a:lnSpc>
              <a:spcBef>
                <a:spcPts val="0"/>
              </a:spcBef>
              <a:spcAft>
                <a:spcPts val="0"/>
              </a:spcAft>
              <a:buClr>
                <a:schemeClr val="lt1"/>
              </a:buClr>
              <a:buSzPts val="1800"/>
              <a:buChar char="●"/>
            </a:pPr>
            <a:r>
              <a:rPr lang="en-US">
                <a:solidFill>
                  <a:schemeClr val="lt1"/>
                </a:solidFill>
              </a:rPr>
              <a:t>TRIGGERS</a:t>
            </a:r>
            <a:endParaRPr>
              <a:solidFill>
                <a:schemeClr val="lt1"/>
              </a:solidFill>
            </a:endParaRPr>
          </a:p>
          <a:p>
            <a:pPr indent="-342900" lvl="0" marL="457200" rtl="0" algn="l">
              <a:lnSpc>
                <a:spcPct val="120000"/>
              </a:lnSpc>
              <a:spcBef>
                <a:spcPts val="0"/>
              </a:spcBef>
              <a:spcAft>
                <a:spcPts val="0"/>
              </a:spcAft>
              <a:buClr>
                <a:schemeClr val="lt1"/>
              </a:buClr>
              <a:buSzPts val="1800"/>
              <a:buChar char="●"/>
            </a:pPr>
            <a:r>
              <a:rPr lang="en-US">
                <a:solidFill>
                  <a:schemeClr val="lt1"/>
                </a:solidFill>
              </a:rPr>
              <a:t>SEQUENCE</a:t>
            </a:r>
            <a:endParaRPr>
              <a:solidFill>
                <a:schemeClr val="lt1"/>
              </a:solidFill>
            </a:endParaRPr>
          </a:p>
          <a:p>
            <a:pPr indent="-342900" lvl="0" marL="457200" rtl="0" algn="l">
              <a:lnSpc>
                <a:spcPct val="120000"/>
              </a:lnSpc>
              <a:spcBef>
                <a:spcPts val="0"/>
              </a:spcBef>
              <a:spcAft>
                <a:spcPts val="0"/>
              </a:spcAft>
              <a:buClr>
                <a:schemeClr val="lt1"/>
              </a:buClr>
              <a:buSzPts val="1800"/>
              <a:buChar char="●"/>
            </a:pPr>
            <a:r>
              <a:rPr lang="en-US">
                <a:solidFill>
                  <a:schemeClr val="lt1"/>
                </a:solidFill>
              </a:rPr>
              <a:t>CURSORS</a:t>
            </a:r>
            <a:endParaRPr>
              <a:solidFill>
                <a:schemeClr val="lt1"/>
              </a:solidFill>
            </a:endParaRPr>
          </a:p>
          <a:p>
            <a:pPr indent="-342900" lvl="0" marL="457200" rtl="0" algn="l">
              <a:lnSpc>
                <a:spcPct val="120000"/>
              </a:lnSpc>
              <a:spcBef>
                <a:spcPts val="0"/>
              </a:spcBef>
              <a:spcAft>
                <a:spcPts val="0"/>
              </a:spcAft>
              <a:buClr>
                <a:schemeClr val="lt1"/>
              </a:buClr>
              <a:buSzPts val="1800"/>
              <a:buChar char="●"/>
            </a:pPr>
            <a:r>
              <a:rPr lang="en-US">
                <a:solidFill>
                  <a:schemeClr val="lt1"/>
                </a:solidFill>
              </a:rPr>
              <a:t>EXCEPTION HANDLING</a:t>
            </a:r>
            <a:endParaRPr>
              <a:solidFill>
                <a:schemeClr val="lt1"/>
              </a:solidFill>
            </a:endParaRPr>
          </a:p>
          <a:p>
            <a:pPr indent="-342900" lvl="0" marL="457200" rtl="0" algn="l">
              <a:lnSpc>
                <a:spcPct val="120000"/>
              </a:lnSpc>
              <a:spcBef>
                <a:spcPts val="0"/>
              </a:spcBef>
              <a:spcAft>
                <a:spcPts val="0"/>
              </a:spcAft>
              <a:buClr>
                <a:schemeClr val="lt1"/>
              </a:buClr>
              <a:buSzPts val="1800"/>
              <a:buChar char="●"/>
            </a:pPr>
            <a:r>
              <a:rPr lang="en-US">
                <a:solidFill>
                  <a:schemeClr val="lt1"/>
                </a:solidFill>
              </a:rPr>
              <a:t>GRANTS</a:t>
            </a:r>
            <a:endParaRPr>
              <a:solidFill>
                <a:schemeClr val="lt1"/>
              </a:solidFill>
            </a:endParaRPr>
          </a:p>
          <a:p>
            <a:pPr indent="-342900" lvl="0" marL="457200" rtl="0" algn="l">
              <a:lnSpc>
                <a:spcPct val="120000"/>
              </a:lnSpc>
              <a:spcBef>
                <a:spcPts val="0"/>
              </a:spcBef>
              <a:spcAft>
                <a:spcPts val="0"/>
              </a:spcAft>
              <a:buClr>
                <a:schemeClr val="lt1"/>
              </a:buClr>
              <a:buSzPts val="1800"/>
              <a:buChar char="●"/>
            </a:pPr>
            <a:r>
              <a:rPr lang="en-US">
                <a:solidFill>
                  <a:schemeClr val="lt1"/>
                </a:solidFill>
              </a:rPr>
              <a:t>AUDIT</a:t>
            </a:r>
            <a:endParaRPr>
              <a:solidFill>
                <a:schemeClr val="lt1"/>
              </a:solidFill>
            </a:endParaRPr>
          </a:p>
        </p:txBody>
      </p:sp>
      <p:grpSp>
        <p:nvGrpSpPr>
          <p:cNvPr id="179" name="Google Shape;179;p20"/>
          <p:cNvGrpSpPr/>
          <p:nvPr/>
        </p:nvGrpSpPr>
        <p:grpSpPr>
          <a:xfrm>
            <a:off x="5662258" y="5826038"/>
            <a:ext cx="867556" cy="163200"/>
            <a:chOff x="8910933" y="1837414"/>
            <a:chExt cx="867556" cy="163200"/>
          </a:xfrm>
        </p:grpSpPr>
        <p:sp>
          <p:nvSpPr>
            <p:cNvPr id="180" name="Google Shape;180;p20"/>
            <p:cNvSpPr/>
            <p:nvPr/>
          </p:nvSpPr>
          <p:spPr>
            <a:xfrm flipH="1" rot="-2636813">
              <a:off x="9287005" y="1861305"/>
              <a:ext cx="115419" cy="115419"/>
            </a:xfrm>
            <a:prstGeom prst="rect">
              <a:avLst/>
            </a:prstGeom>
            <a:noFill/>
            <a:ln cap="flat" cmpd="sng" w="158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cxnSp>
          <p:nvCxnSpPr>
            <p:cNvPr id="181" name="Google Shape;181;p20"/>
            <p:cNvCxnSpPr/>
            <p:nvPr/>
          </p:nvCxnSpPr>
          <p:spPr>
            <a:xfrm>
              <a:off x="9426289" y="1919027"/>
              <a:ext cx="352200" cy="0"/>
            </a:xfrm>
            <a:prstGeom prst="straightConnector1">
              <a:avLst/>
            </a:prstGeom>
            <a:noFill/>
            <a:ln cap="flat" cmpd="sng" w="15875">
              <a:solidFill>
                <a:schemeClr val="lt1"/>
              </a:solidFill>
              <a:prstDash val="solid"/>
              <a:miter lim="800000"/>
              <a:headEnd len="sm" w="sm" type="none"/>
              <a:tailEnd len="sm" w="sm" type="none"/>
            </a:ln>
          </p:spPr>
        </p:cxnSp>
        <p:cxnSp>
          <p:nvCxnSpPr>
            <p:cNvPr id="182" name="Google Shape;182;p20"/>
            <p:cNvCxnSpPr/>
            <p:nvPr/>
          </p:nvCxnSpPr>
          <p:spPr>
            <a:xfrm>
              <a:off x="8910933" y="1919027"/>
              <a:ext cx="352200" cy="0"/>
            </a:xfrm>
            <a:prstGeom prst="straightConnector1">
              <a:avLst/>
            </a:prstGeom>
            <a:noFill/>
            <a:ln cap="flat" cmpd="sng" w="15875">
              <a:solidFill>
                <a:schemeClr val="lt1"/>
              </a:solidFill>
              <a:prstDash val="solid"/>
              <a:miter lim="800000"/>
              <a:headEnd len="sm" w="sm" type="none"/>
              <a:tailEnd len="sm" w="sm" type="none"/>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6" name="Shape 186"/>
        <p:cNvGrpSpPr/>
        <p:nvPr/>
      </p:nvGrpSpPr>
      <p:grpSpPr>
        <a:xfrm>
          <a:off x="0" y="0"/>
          <a:ext cx="0" cy="0"/>
          <a:chOff x="0" y="0"/>
          <a:chExt cx="0" cy="0"/>
        </a:xfrm>
      </p:grpSpPr>
      <p:sp>
        <p:nvSpPr>
          <p:cNvPr id="187" name="Google Shape;187;p21"/>
          <p:cNvSpPr/>
          <p:nvPr/>
        </p:nvSpPr>
        <p:spPr>
          <a:xfrm>
            <a:off x="-1"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8" name="Google Shape;188;p21"/>
          <p:cNvSpPr/>
          <p:nvPr/>
        </p:nvSpPr>
        <p:spPr>
          <a:xfrm>
            <a:off x="0" y="0"/>
            <a:ext cx="12192000" cy="686964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Close up of a nautilus shell and its spiral design" id="189" name="Google Shape;189;p21"/>
          <p:cNvPicPr preferRelativeResize="0"/>
          <p:nvPr/>
        </p:nvPicPr>
        <p:blipFill rotWithShape="1">
          <a:blip r:embed="rId3">
            <a:alphaModFix amt="40000"/>
          </a:blip>
          <a:srcRect b="12585" l="0" r="0" t="3001"/>
          <a:stretch/>
        </p:blipFill>
        <p:spPr>
          <a:xfrm>
            <a:off x="20" y="10"/>
            <a:ext cx="12191979" cy="6869638"/>
          </a:xfrm>
          <a:prstGeom prst="rect">
            <a:avLst/>
          </a:prstGeom>
          <a:noFill/>
          <a:ln>
            <a:noFill/>
          </a:ln>
        </p:spPr>
      </p:pic>
      <p:sp>
        <p:nvSpPr>
          <p:cNvPr id="190" name="Google Shape;190;p21"/>
          <p:cNvSpPr txBox="1"/>
          <p:nvPr>
            <p:ph type="title"/>
          </p:nvPr>
        </p:nvSpPr>
        <p:spPr>
          <a:xfrm>
            <a:off x="1736784" y="231127"/>
            <a:ext cx="8718430" cy="719221"/>
          </a:xfrm>
          <a:prstGeom prst="rect">
            <a:avLst/>
          </a:prstGeom>
          <a:noFill/>
          <a:ln>
            <a:noFill/>
          </a:ln>
          <a:effectLst>
            <a:outerShdw blurRad="50800" rotWithShape="0" algn="tl" dir="2700000" dist="12700">
              <a:srgbClr val="000000">
                <a:alpha val="40000"/>
              </a:srgbClr>
            </a:outerShdw>
          </a:effectLst>
        </p:spPr>
        <p:txBody>
          <a:bodyPr anchorCtr="0" anchor="b" bIns="45700" lIns="91425" spcFirstLastPara="1" rIns="91425" wrap="square" tIns="45700">
            <a:normAutofit/>
          </a:bodyPr>
          <a:lstStyle/>
          <a:p>
            <a:pPr indent="0" lvl="0" marL="0" rtl="0" algn="ctr">
              <a:lnSpc>
                <a:spcPct val="110000"/>
              </a:lnSpc>
              <a:spcBef>
                <a:spcPts val="0"/>
              </a:spcBef>
              <a:spcAft>
                <a:spcPts val="0"/>
              </a:spcAft>
              <a:buClr>
                <a:schemeClr val="lt1"/>
              </a:buClr>
              <a:buSzPts val="3200"/>
              <a:buFont typeface="Arial"/>
              <a:buNone/>
            </a:pPr>
            <a:r>
              <a:rPr lang="en-US">
                <a:solidFill>
                  <a:schemeClr val="lt1"/>
                </a:solidFill>
              </a:rPr>
              <a:t>REPORTS</a:t>
            </a:r>
            <a:endParaRPr/>
          </a:p>
        </p:txBody>
      </p:sp>
      <p:sp>
        <p:nvSpPr>
          <p:cNvPr id="191" name="Google Shape;191;p21"/>
          <p:cNvSpPr txBox="1"/>
          <p:nvPr>
            <p:ph idx="1" type="body"/>
          </p:nvPr>
        </p:nvSpPr>
        <p:spPr>
          <a:xfrm>
            <a:off x="1585913" y="1181465"/>
            <a:ext cx="9386887" cy="4396950"/>
          </a:xfrm>
          <a:prstGeom prst="rect">
            <a:avLst/>
          </a:prstGeom>
          <a:noFill/>
          <a:ln>
            <a:noFill/>
          </a:ln>
          <a:effectLst>
            <a:outerShdw blurRad="50800" rotWithShape="0" algn="tl" dir="2700000" dist="12700">
              <a:srgbClr val="000000">
                <a:alpha val="40000"/>
              </a:srgbClr>
            </a:outerShdw>
          </a:effectLst>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lt2"/>
              </a:buClr>
              <a:buSzPts val="2000"/>
              <a:buFont typeface="Arial"/>
              <a:buNone/>
            </a:pPr>
            <a:r>
              <a:rPr lang="en-US">
                <a:solidFill>
                  <a:schemeClr val="lt1"/>
                </a:solidFill>
              </a:rPr>
              <a:t>DORM OCCUPANCY</a:t>
            </a:r>
            <a:br>
              <a:rPr lang="en-US">
                <a:solidFill>
                  <a:schemeClr val="lt1"/>
                </a:solidFill>
              </a:rPr>
            </a:br>
            <a:endParaRPr>
              <a:solidFill>
                <a:schemeClr val="lt1"/>
              </a:solidFill>
            </a:endParaRPr>
          </a:p>
        </p:txBody>
      </p:sp>
      <p:grpSp>
        <p:nvGrpSpPr>
          <p:cNvPr id="192" name="Google Shape;192;p21"/>
          <p:cNvGrpSpPr/>
          <p:nvPr/>
        </p:nvGrpSpPr>
        <p:grpSpPr>
          <a:xfrm>
            <a:off x="5662258" y="5826038"/>
            <a:ext cx="867485" cy="163226"/>
            <a:chOff x="8910933" y="1837414"/>
            <a:chExt cx="867485" cy="163226"/>
          </a:xfrm>
        </p:grpSpPr>
        <p:sp>
          <p:nvSpPr>
            <p:cNvPr id="193" name="Google Shape;193;p21"/>
            <p:cNvSpPr/>
            <p:nvPr/>
          </p:nvSpPr>
          <p:spPr>
            <a:xfrm flipH="1" rot="-2635175">
              <a:off x="9286956" y="1861308"/>
              <a:ext cx="115439" cy="115439"/>
            </a:xfrm>
            <a:prstGeom prst="rect">
              <a:avLst/>
            </a:prstGeom>
            <a:noFill/>
            <a:ln cap="flat" cmpd="sng" w="158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cxnSp>
          <p:nvCxnSpPr>
            <p:cNvPr id="194" name="Google Shape;194;p21"/>
            <p:cNvCxnSpPr/>
            <p:nvPr/>
          </p:nvCxnSpPr>
          <p:spPr>
            <a:xfrm>
              <a:off x="9426289" y="1919027"/>
              <a:ext cx="352129" cy="0"/>
            </a:xfrm>
            <a:prstGeom prst="straightConnector1">
              <a:avLst/>
            </a:prstGeom>
            <a:noFill/>
            <a:ln cap="flat" cmpd="sng" w="15875">
              <a:solidFill>
                <a:schemeClr val="lt1"/>
              </a:solidFill>
              <a:prstDash val="solid"/>
              <a:miter lim="800000"/>
              <a:headEnd len="sm" w="sm" type="none"/>
              <a:tailEnd len="sm" w="sm" type="none"/>
            </a:ln>
          </p:spPr>
        </p:cxnSp>
        <p:cxnSp>
          <p:nvCxnSpPr>
            <p:cNvPr id="195" name="Google Shape;195;p21"/>
            <p:cNvCxnSpPr/>
            <p:nvPr/>
          </p:nvCxnSpPr>
          <p:spPr>
            <a:xfrm>
              <a:off x="8910933" y="1919027"/>
              <a:ext cx="352129" cy="0"/>
            </a:xfrm>
            <a:prstGeom prst="straightConnector1">
              <a:avLst/>
            </a:prstGeom>
            <a:noFill/>
            <a:ln cap="flat" cmpd="sng" w="15875">
              <a:solidFill>
                <a:schemeClr val="lt1"/>
              </a:solidFill>
              <a:prstDash val="solid"/>
              <a:miter lim="800000"/>
              <a:headEnd len="sm" w="sm" type="none"/>
              <a:tailEnd len="sm" w="sm" type="none"/>
            </a:ln>
          </p:spPr>
        </p:cxnSp>
      </p:grpSp>
      <p:sp>
        <p:nvSpPr>
          <p:cNvPr id="196" name="Google Shape;196;p21"/>
          <p:cNvSpPr txBox="1"/>
          <p:nvPr/>
        </p:nvSpPr>
        <p:spPr>
          <a:xfrm>
            <a:off x="9585600" y="3129775"/>
            <a:ext cx="2213400" cy="1262100"/>
          </a:xfrm>
          <a:prstGeom prst="rect">
            <a:avLst/>
          </a:prstGeom>
          <a:noFill/>
          <a:ln>
            <a:noFill/>
          </a:ln>
          <a:effectLst>
            <a:outerShdw blurRad="50800" rotWithShape="0" algn="tl" dir="2700000" dist="12700">
              <a:srgbClr val="000000">
                <a:alpha val="4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solidFill>
                  <a:schemeClr val="lt1"/>
                </a:solidFill>
              </a:rPr>
              <a:t>x axis -dorm capacity</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n-US">
                <a:solidFill>
                  <a:schemeClr val="lt1"/>
                </a:solidFill>
              </a:rPr>
              <a:t>y axis -dorm id</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None/>
            </a:pPr>
            <a:r>
              <a:rPr lang="en-US">
                <a:solidFill>
                  <a:schemeClr val="lt1"/>
                </a:solidFill>
              </a:rPr>
              <a:t>legend -capacity</a:t>
            </a:r>
            <a:endParaRPr>
              <a:solidFill>
                <a:schemeClr val="lt1"/>
              </a:solidFill>
            </a:endParaRPr>
          </a:p>
        </p:txBody>
      </p:sp>
      <p:pic>
        <p:nvPicPr>
          <p:cNvPr id="197" name="Google Shape;197;p21"/>
          <p:cNvPicPr preferRelativeResize="0"/>
          <p:nvPr/>
        </p:nvPicPr>
        <p:blipFill>
          <a:blip r:embed="rId4">
            <a:alphaModFix/>
          </a:blip>
          <a:stretch>
            <a:fillRect/>
          </a:stretch>
        </p:blipFill>
        <p:spPr>
          <a:xfrm>
            <a:off x="1585925" y="1876875"/>
            <a:ext cx="7656377" cy="425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1" name="Shape 201"/>
        <p:cNvGrpSpPr/>
        <p:nvPr/>
      </p:nvGrpSpPr>
      <p:grpSpPr>
        <a:xfrm>
          <a:off x="0" y="0"/>
          <a:ext cx="0" cy="0"/>
          <a:chOff x="0" y="0"/>
          <a:chExt cx="0" cy="0"/>
        </a:xfrm>
      </p:grpSpPr>
      <p:sp>
        <p:nvSpPr>
          <p:cNvPr id="202" name="Google Shape;202;p22"/>
          <p:cNvSpPr/>
          <p:nvPr/>
        </p:nvSpPr>
        <p:spPr>
          <a:xfrm>
            <a:off x="-1"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3" name="Google Shape;203;p22"/>
          <p:cNvSpPr/>
          <p:nvPr/>
        </p:nvSpPr>
        <p:spPr>
          <a:xfrm>
            <a:off x="0" y="0"/>
            <a:ext cx="12192000" cy="6869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Close up of a nautilus shell and its spiral design" id="204" name="Google Shape;204;p22"/>
          <p:cNvPicPr preferRelativeResize="0"/>
          <p:nvPr/>
        </p:nvPicPr>
        <p:blipFill rotWithShape="1">
          <a:blip r:embed="rId3">
            <a:alphaModFix amt="40000"/>
          </a:blip>
          <a:srcRect b="12585" l="0" r="0" t="3004"/>
          <a:stretch/>
        </p:blipFill>
        <p:spPr>
          <a:xfrm>
            <a:off x="20" y="10"/>
            <a:ext cx="12191980" cy="6869639"/>
          </a:xfrm>
          <a:prstGeom prst="rect">
            <a:avLst/>
          </a:prstGeom>
          <a:noFill/>
          <a:ln>
            <a:noFill/>
          </a:ln>
        </p:spPr>
      </p:pic>
      <p:sp>
        <p:nvSpPr>
          <p:cNvPr id="205" name="Google Shape;205;p22"/>
          <p:cNvSpPr txBox="1"/>
          <p:nvPr>
            <p:ph type="title"/>
          </p:nvPr>
        </p:nvSpPr>
        <p:spPr>
          <a:xfrm>
            <a:off x="1736784" y="231127"/>
            <a:ext cx="8718300" cy="719100"/>
          </a:xfrm>
          <a:prstGeom prst="rect">
            <a:avLst/>
          </a:prstGeom>
          <a:noFill/>
          <a:ln>
            <a:noFill/>
          </a:ln>
          <a:effectLst>
            <a:outerShdw blurRad="50800" rotWithShape="0" algn="tl" dir="2700000" dist="12700">
              <a:srgbClr val="000000">
                <a:alpha val="40000"/>
              </a:srgbClr>
            </a:outerShdw>
          </a:effectLst>
        </p:spPr>
        <p:txBody>
          <a:bodyPr anchorCtr="0" anchor="b" bIns="45700" lIns="91425" spcFirstLastPara="1" rIns="91425" wrap="square" tIns="45700">
            <a:normAutofit/>
          </a:bodyPr>
          <a:lstStyle/>
          <a:p>
            <a:pPr indent="0" lvl="0" marL="0" rtl="0" algn="ctr">
              <a:lnSpc>
                <a:spcPct val="110000"/>
              </a:lnSpc>
              <a:spcBef>
                <a:spcPts val="0"/>
              </a:spcBef>
              <a:spcAft>
                <a:spcPts val="0"/>
              </a:spcAft>
              <a:buClr>
                <a:schemeClr val="lt1"/>
              </a:buClr>
              <a:buSzPts val="3200"/>
              <a:buFont typeface="Arial"/>
              <a:buNone/>
            </a:pPr>
            <a:r>
              <a:rPr lang="en-US">
                <a:solidFill>
                  <a:schemeClr val="lt1"/>
                </a:solidFill>
              </a:rPr>
              <a:t>REPORTS</a:t>
            </a:r>
            <a:endParaRPr/>
          </a:p>
        </p:txBody>
      </p:sp>
      <p:sp>
        <p:nvSpPr>
          <p:cNvPr id="206" name="Google Shape;206;p22"/>
          <p:cNvSpPr txBox="1"/>
          <p:nvPr>
            <p:ph idx="1" type="body"/>
          </p:nvPr>
        </p:nvSpPr>
        <p:spPr>
          <a:xfrm>
            <a:off x="1585913" y="1181465"/>
            <a:ext cx="9387000" cy="4396800"/>
          </a:xfrm>
          <a:prstGeom prst="rect">
            <a:avLst/>
          </a:prstGeom>
          <a:noFill/>
          <a:ln>
            <a:noFill/>
          </a:ln>
          <a:effectLst>
            <a:outerShdw blurRad="50800" rotWithShape="0" algn="tl" dir="2700000" dist="12700">
              <a:srgbClr val="000000">
                <a:alpha val="40000"/>
              </a:srgbClr>
            </a:outerShdw>
          </a:effectLst>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lt2"/>
              </a:buClr>
              <a:buSzPts val="2000"/>
              <a:buFont typeface="Arial"/>
              <a:buNone/>
            </a:pPr>
            <a:r>
              <a:rPr lang="en-US">
                <a:solidFill>
                  <a:schemeClr val="lt1"/>
                </a:solidFill>
              </a:rPr>
              <a:t>CASES PER DORM</a:t>
            </a:r>
            <a:endParaRPr>
              <a:solidFill>
                <a:schemeClr val="lt1"/>
              </a:solidFill>
            </a:endParaRPr>
          </a:p>
          <a:p>
            <a:pPr indent="0" lvl="0" marL="0" rtl="0" algn="l">
              <a:lnSpc>
                <a:spcPct val="110000"/>
              </a:lnSpc>
              <a:spcBef>
                <a:spcPts val="0"/>
              </a:spcBef>
              <a:spcAft>
                <a:spcPts val="0"/>
              </a:spcAft>
              <a:buClr>
                <a:schemeClr val="lt2"/>
              </a:buClr>
              <a:buSzPts val="2000"/>
              <a:buFont typeface="Arial"/>
              <a:buNone/>
            </a:pPr>
            <a:br>
              <a:rPr lang="en-US">
                <a:solidFill>
                  <a:schemeClr val="lt1"/>
                </a:solidFill>
              </a:rPr>
            </a:br>
            <a:endParaRPr>
              <a:solidFill>
                <a:schemeClr val="lt1"/>
              </a:solidFill>
            </a:endParaRPr>
          </a:p>
        </p:txBody>
      </p:sp>
      <p:grpSp>
        <p:nvGrpSpPr>
          <p:cNvPr id="207" name="Google Shape;207;p22"/>
          <p:cNvGrpSpPr/>
          <p:nvPr/>
        </p:nvGrpSpPr>
        <p:grpSpPr>
          <a:xfrm>
            <a:off x="5662258" y="5826038"/>
            <a:ext cx="867556" cy="163200"/>
            <a:chOff x="8910933" y="1837414"/>
            <a:chExt cx="867556" cy="163200"/>
          </a:xfrm>
        </p:grpSpPr>
        <p:sp>
          <p:nvSpPr>
            <p:cNvPr id="208" name="Google Shape;208;p22"/>
            <p:cNvSpPr/>
            <p:nvPr/>
          </p:nvSpPr>
          <p:spPr>
            <a:xfrm flipH="1" rot="-2636813">
              <a:off x="9287005" y="1861305"/>
              <a:ext cx="115419" cy="115419"/>
            </a:xfrm>
            <a:prstGeom prst="rect">
              <a:avLst/>
            </a:prstGeom>
            <a:noFill/>
            <a:ln cap="flat" cmpd="sng" w="158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cxnSp>
          <p:nvCxnSpPr>
            <p:cNvPr id="209" name="Google Shape;209;p22"/>
            <p:cNvCxnSpPr/>
            <p:nvPr/>
          </p:nvCxnSpPr>
          <p:spPr>
            <a:xfrm>
              <a:off x="9426289" y="1919027"/>
              <a:ext cx="352200" cy="0"/>
            </a:xfrm>
            <a:prstGeom prst="straightConnector1">
              <a:avLst/>
            </a:prstGeom>
            <a:noFill/>
            <a:ln cap="flat" cmpd="sng" w="15875">
              <a:solidFill>
                <a:schemeClr val="lt1"/>
              </a:solidFill>
              <a:prstDash val="solid"/>
              <a:miter lim="800000"/>
              <a:headEnd len="sm" w="sm" type="none"/>
              <a:tailEnd len="sm" w="sm" type="none"/>
            </a:ln>
          </p:spPr>
        </p:cxnSp>
        <p:cxnSp>
          <p:nvCxnSpPr>
            <p:cNvPr id="210" name="Google Shape;210;p22"/>
            <p:cNvCxnSpPr/>
            <p:nvPr/>
          </p:nvCxnSpPr>
          <p:spPr>
            <a:xfrm>
              <a:off x="8910933" y="1919027"/>
              <a:ext cx="352200" cy="0"/>
            </a:xfrm>
            <a:prstGeom prst="straightConnector1">
              <a:avLst/>
            </a:prstGeom>
            <a:noFill/>
            <a:ln cap="flat" cmpd="sng" w="15875">
              <a:solidFill>
                <a:schemeClr val="lt1"/>
              </a:solidFill>
              <a:prstDash val="solid"/>
              <a:miter lim="800000"/>
              <a:headEnd len="sm" w="sm" type="none"/>
              <a:tailEnd len="sm" w="sm" type="none"/>
            </a:ln>
          </p:spPr>
        </p:cxnSp>
      </p:grpSp>
      <p:sp>
        <p:nvSpPr>
          <p:cNvPr id="211" name="Google Shape;211;p22"/>
          <p:cNvSpPr txBox="1"/>
          <p:nvPr/>
        </p:nvSpPr>
        <p:spPr>
          <a:xfrm>
            <a:off x="9585600" y="3129775"/>
            <a:ext cx="2213400" cy="1262100"/>
          </a:xfrm>
          <a:prstGeom prst="rect">
            <a:avLst/>
          </a:prstGeom>
          <a:noFill/>
          <a:ln>
            <a:noFill/>
          </a:ln>
          <a:effectLst>
            <a:outerShdw blurRad="50800" rotWithShape="0" algn="tl" dir="2700000" dist="12700">
              <a:srgbClr val="000000">
                <a:alpha val="4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x axis -case count</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US">
                <a:solidFill>
                  <a:schemeClr val="lt1"/>
                </a:solidFill>
              </a:rPr>
              <a:t>y axis -dorm id</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US">
                <a:solidFill>
                  <a:schemeClr val="lt1"/>
                </a:solidFill>
              </a:rPr>
              <a:t>legend -dorm name</a:t>
            </a:r>
            <a:endParaRPr>
              <a:solidFill>
                <a:schemeClr val="lt1"/>
              </a:solidFill>
            </a:endParaRPr>
          </a:p>
        </p:txBody>
      </p:sp>
      <p:pic>
        <p:nvPicPr>
          <p:cNvPr id="212" name="Google Shape;212;p22"/>
          <p:cNvPicPr preferRelativeResize="0"/>
          <p:nvPr/>
        </p:nvPicPr>
        <p:blipFill>
          <a:blip r:embed="rId4">
            <a:alphaModFix/>
          </a:blip>
          <a:stretch>
            <a:fillRect/>
          </a:stretch>
        </p:blipFill>
        <p:spPr>
          <a:xfrm>
            <a:off x="1736776" y="1783725"/>
            <a:ext cx="7585395" cy="43968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6" name="Shape 216"/>
        <p:cNvGrpSpPr/>
        <p:nvPr/>
      </p:nvGrpSpPr>
      <p:grpSpPr>
        <a:xfrm>
          <a:off x="0" y="0"/>
          <a:ext cx="0" cy="0"/>
          <a:chOff x="0" y="0"/>
          <a:chExt cx="0" cy="0"/>
        </a:xfrm>
      </p:grpSpPr>
      <p:sp>
        <p:nvSpPr>
          <p:cNvPr id="217" name="Google Shape;217;p23"/>
          <p:cNvSpPr/>
          <p:nvPr/>
        </p:nvSpPr>
        <p:spPr>
          <a:xfrm>
            <a:off x="-1"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8" name="Google Shape;218;p23"/>
          <p:cNvSpPr/>
          <p:nvPr/>
        </p:nvSpPr>
        <p:spPr>
          <a:xfrm>
            <a:off x="0" y="0"/>
            <a:ext cx="12192000" cy="6869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Close up of a nautilus shell and its spiral design" id="219" name="Google Shape;219;p23"/>
          <p:cNvPicPr preferRelativeResize="0"/>
          <p:nvPr/>
        </p:nvPicPr>
        <p:blipFill rotWithShape="1">
          <a:blip r:embed="rId3">
            <a:alphaModFix amt="40000"/>
          </a:blip>
          <a:srcRect b="12585" l="0" r="0" t="3004"/>
          <a:stretch/>
        </p:blipFill>
        <p:spPr>
          <a:xfrm>
            <a:off x="20" y="10"/>
            <a:ext cx="12191980" cy="6869639"/>
          </a:xfrm>
          <a:prstGeom prst="rect">
            <a:avLst/>
          </a:prstGeom>
          <a:noFill/>
          <a:ln>
            <a:noFill/>
          </a:ln>
        </p:spPr>
      </p:pic>
      <p:sp>
        <p:nvSpPr>
          <p:cNvPr id="220" name="Google Shape;220;p23"/>
          <p:cNvSpPr txBox="1"/>
          <p:nvPr>
            <p:ph type="title"/>
          </p:nvPr>
        </p:nvSpPr>
        <p:spPr>
          <a:xfrm>
            <a:off x="1736784" y="231127"/>
            <a:ext cx="8718300" cy="719100"/>
          </a:xfrm>
          <a:prstGeom prst="rect">
            <a:avLst/>
          </a:prstGeom>
          <a:noFill/>
          <a:ln>
            <a:noFill/>
          </a:ln>
          <a:effectLst>
            <a:outerShdw blurRad="50800" rotWithShape="0" algn="tl" dir="2700000" dist="12700">
              <a:srgbClr val="000000">
                <a:alpha val="40000"/>
              </a:srgbClr>
            </a:outerShdw>
          </a:effectLst>
        </p:spPr>
        <p:txBody>
          <a:bodyPr anchorCtr="0" anchor="b" bIns="45700" lIns="91425" spcFirstLastPara="1" rIns="91425" wrap="square" tIns="45700">
            <a:normAutofit/>
          </a:bodyPr>
          <a:lstStyle/>
          <a:p>
            <a:pPr indent="0" lvl="0" marL="0" rtl="0" algn="ctr">
              <a:lnSpc>
                <a:spcPct val="110000"/>
              </a:lnSpc>
              <a:spcBef>
                <a:spcPts val="0"/>
              </a:spcBef>
              <a:spcAft>
                <a:spcPts val="0"/>
              </a:spcAft>
              <a:buClr>
                <a:schemeClr val="lt1"/>
              </a:buClr>
              <a:buSzPts val="3200"/>
              <a:buFont typeface="Arial"/>
              <a:buNone/>
            </a:pPr>
            <a:r>
              <a:rPr lang="en-US">
                <a:solidFill>
                  <a:schemeClr val="lt1"/>
                </a:solidFill>
              </a:rPr>
              <a:t>REPORTS</a:t>
            </a:r>
            <a:endParaRPr/>
          </a:p>
        </p:txBody>
      </p:sp>
      <p:sp>
        <p:nvSpPr>
          <p:cNvPr id="221" name="Google Shape;221;p23"/>
          <p:cNvSpPr txBox="1"/>
          <p:nvPr>
            <p:ph idx="1" type="body"/>
          </p:nvPr>
        </p:nvSpPr>
        <p:spPr>
          <a:xfrm>
            <a:off x="1585913" y="1181465"/>
            <a:ext cx="9387000" cy="4396800"/>
          </a:xfrm>
          <a:prstGeom prst="rect">
            <a:avLst/>
          </a:prstGeom>
          <a:noFill/>
          <a:ln>
            <a:noFill/>
          </a:ln>
          <a:effectLst>
            <a:outerShdw blurRad="50800" rotWithShape="0" algn="tl" dir="2700000" dist="12700">
              <a:srgbClr val="000000">
                <a:alpha val="40000"/>
              </a:srgbClr>
            </a:outerShdw>
          </a:effectLst>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lt2"/>
              </a:buClr>
              <a:buSzPts val="2000"/>
              <a:buFont typeface="Arial"/>
              <a:buNone/>
            </a:pPr>
            <a:r>
              <a:rPr lang="en-US">
                <a:solidFill>
                  <a:schemeClr val="lt1"/>
                </a:solidFill>
              </a:rPr>
              <a:t>SHIFT DISTRIBUTION</a:t>
            </a:r>
            <a:endParaRPr>
              <a:solidFill>
                <a:schemeClr val="lt1"/>
              </a:solidFill>
            </a:endParaRPr>
          </a:p>
          <a:p>
            <a:pPr indent="0" lvl="0" marL="0" rtl="0" algn="l">
              <a:lnSpc>
                <a:spcPct val="110000"/>
              </a:lnSpc>
              <a:spcBef>
                <a:spcPts val="0"/>
              </a:spcBef>
              <a:spcAft>
                <a:spcPts val="0"/>
              </a:spcAft>
              <a:buClr>
                <a:schemeClr val="lt2"/>
              </a:buClr>
              <a:buSzPts val="2000"/>
              <a:buFont typeface="Arial"/>
              <a:buNone/>
            </a:pPr>
            <a:br>
              <a:rPr lang="en-US">
                <a:solidFill>
                  <a:schemeClr val="lt1"/>
                </a:solidFill>
              </a:rPr>
            </a:br>
            <a:endParaRPr>
              <a:solidFill>
                <a:schemeClr val="lt1"/>
              </a:solidFill>
            </a:endParaRPr>
          </a:p>
        </p:txBody>
      </p:sp>
      <p:grpSp>
        <p:nvGrpSpPr>
          <p:cNvPr id="222" name="Google Shape;222;p23"/>
          <p:cNvGrpSpPr/>
          <p:nvPr/>
        </p:nvGrpSpPr>
        <p:grpSpPr>
          <a:xfrm>
            <a:off x="5662258" y="5826038"/>
            <a:ext cx="867556" cy="163200"/>
            <a:chOff x="8910933" y="1837414"/>
            <a:chExt cx="867556" cy="163200"/>
          </a:xfrm>
        </p:grpSpPr>
        <p:sp>
          <p:nvSpPr>
            <p:cNvPr id="223" name="Google Shape;223;p23"/>
            <p:cNvSpPr/>
            <p:nvPr/>
          </p:nvSpPr>
          <p:spPr>
            <a:xfrm flipH="1" rot="-2636813">
              <a:off x="9287005" y="1861305"/>
              <a:ext cx="115419" cy="115419"/>
            </a:xfrm>
            <a:prstGeom prst="rect">
              <a:avLst/>
            </a:prstGeom>
            <a:noFill/>
            <a:ln cap="flat" cmpd="sng" w="158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cxnSp>
          <p:nvCxnSpPr>
            <p:cNvPr id="224" name="Google Shape;224;p23"/>
            <p:cNvCxnSpPr/>
            <p:nvPr/>
          </p:nvCxnSpPr>
          <p:spPr>
            <a:xfrm>
              <a:off x="9426289" y="1919027"/>
              <a:ext cx="352200" cy="0"/>
            </a:xfrm>
            <a:prstGeom prst="straightConnector1">
              <a:avLst/>
            </a:prstGeom>
            <a:noFill/>
            <a:ln cap="flat" cmpd="sng" w="15875">
              <a:solidFill>
                <a:schemeClr val="lt1"/>
              </a:solidFill>
              <a:prstDash val="solid"/>
              <a:miter lim="800000"/>
              <a:headEnd len="sm" w="sm" type="none"/>
              <a:tailEnd len="sm" w="sm" type="none"/>
            </a:ln>
          </p:spPr>
        </p:cxnSp>
        <p:cxnSp>
          <p:nvCxnSpPr>
            <p:cNvPr id="225" name="Google Shape;225;p23"/>
            <p:cNvCxnSpPr/>
            <p:nvPr/>
          </p:nvCxnSpPr>
          <p:spPr>
            <a:xfrm>
              <a:off x="8910933" y="1919027"/>
              <a:ext cx="352200" cy="0"/>
            </a:xfrm>
            <a:prstGeom prst="straightConnector1">
              <a:avLst/>
            </a:prstGeom>
            <a:noFill/>
            <a:ln cap="flat" cmpd="sng" w="15875">
              <a:solidFill>
                <a:schemeClr val="lt1"/>
              </a:solidFill>
              <a:prstDash val="solid"/>
              <a:miter lim="800000"/>
              <a:headEnd len="sm" w="sm" type="none"/>
              <a:tailEnd len="sm" w="sm" type="none"/>
            </a:ln>
          </p:spPr>
        </p:cxnSp>
      </p:grpSp>
      <p:sp>
        <p:nvSpPr>
          <p:cNvPr id="226" name="Google Shape;226;p23"/>
          <p:cNvSpPr txBox="1"/>
          <p:nvPr/>
        </p:nvSpPr>
        <p:spPr>
          <a:xfrm>
            <a:off x="9585600" y="3129775"/>
            <a:ext cx="2213400" cy="1262100"/>
          </a:xfrm>
          <a:prstGeom prst="rect">
            <a:avLst/>
          </a:prstGeom>
          <a:noFill/>
          <a:ln>
            <a:noFill/>
          </a:ln>
          <a:effectLst>
            <a:outerShdw blurRad="50800" rotWithShape="0" algn="tl" dir="2700000" dist="12700">
              <a:srgbClr val="000000">
                <a:alpha val="4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x axis -proctor id</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US">
                <a:solidFill>
                  <a:schemeClr val="lt1"/>
                </a:solidFill>
              </a:rPr>
              <a:t>y axis -number of shifts</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US">
                <a:solidFill>
                  <a:schemeClr val="lt1"/>
                </a:solidFill>
              </a:rPr>
              <a:t>legend -proctor names</a:t>
            </a:r>
            <a:endParaRPr>
              <a:solidFill>
                <a:schemeClr val="lt1"/>
              </a:solidFill>
            </a:endParaRPr>
          </a:p>
        </p:txBody>
      </p:sp>
      <p:pic>
        <p:nvPicPr>
          <p:cNvPr id="227" name="Google Shape;227;p23"/>
          <p:cNvPicPr preferRelativeResize="0"/>
          <p:nvPr/>
        </p:nvPicPr>
        <p:blipFill>
          <a:blip r:embed="rId4">
            <a:alphaModFix/>
          </a:blip>
          <a:stretch>
            <a:fillRect/>
          </a:stretch>
        </p:blipFill>
        <p:spPr>
          <a:xfrm>
            <a:off x="1736775" y="1869850"/>
            <a:ext cx="7638348" cy="43023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dornVTI">
  <a:themeElements>
    <a:clrScheme name="GC1">
      <a:dk1>
        <a:srgbClr val="000000"/>
      </a:dk1>
      <a:lt1>
        <a:srgbClr val="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dornVTI">
  <a:themeElements>
    <a:clrScheme name="GC1">
      <a:dk1>
        <a:srgbClr val="000000"/>
      </a:dk1>
      <a:lt1>
        <a:srgbClr val="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