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3/8/15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3/8/15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Career Exploration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Maher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5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Biology </a:t>
            </a:r>
            <a:r>
              <a:rPr lang="en-US" dirty="0" smtClean="0"/>
              <a:t>Degree- Iowa State University</a:t>
            </a:r>
            <a:endParaRPr lang="en-US" dirty="0" smtClean="0"/>
          </a:p>
          <a:p>
            <a:r>
              <a:rPr lang="en-US" dirty="0" smtClean="0"/>
              <a:t>Unmotivated </a:t>
            </a:r>
            <a:r>
              <a:rPr lang="en-US" dirty="0"/>
              <a:t>A</a:t>
            </a:r>
            <a:r>
              <a:rPr lang="en-US" dirty="0" smtClean="0"/>
              <a:t>nd Un</a:t>
            </a:r>
            <a:r>
              <a:rPr lang="en-US" dirty="0"/>
              <a:t>i</a:t>
            </a:r>
            <a:r>
              <a:rPr lang="en-US" dirty="0" smtClean="0"/>
              <a:t>nterested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Career Path</a:t>
            </a:r>
            <a:endParaRPr lang="en-US" dirty="0"/>
          </a:p>
        </p:txBody>
      </p:sp>
      <p:pic>
        <p:nvPicPr>
          <p:cNvPr id="5" name="Picture 4" descr="Unknow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4" y="4263525"/>
            <a:ext cx="3606800" cy="2247900"/>
          </a:xfrm>
          <a:prstGeom prst="rect">
            <a:avLst/>
          </a:prstGeom>
        </p:spPr>
      </p:pic>
      <p:pic>
        <p:nvPicPr>
          <p:cNvPr id="6" name="Picture 5" descr="Unkn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78" y="2822408"/>
            <a:ext cx="44196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INTJ-</a:t>
            </a:r>
          </a:p>
          <a:p>
            <a:r>
              <a:rPr lang="en-US" dirty="0" smtClean="0"/>
              <a:t>Mastermind</a:t>
            </a:r>
          </a:p>
          <a:p>
            <a:r>
              <a:rPr lang="en-US" dirty="0" smtClean="0"/>
              <a:t>Introversion</a:t>
            </a:r>
          </a:p>
          <a:p>
            <a:r>
              <a:rPr lang="en-US" dirty="0" smtClean="0"/>
              <a:t>Intuition</a:t>
            </a:r>
          </a:p>
          <a:p>
            <a:r>
              <a:rPr lang="en-US" dirty="0"/>
              <a:t>J</a:t>
            </a:r>
            <a:r>
              <a:rPr lang="en-US" dirty="0" smtClean="0"/>
              <a:t>udging</a:t>
            </a:r>
          </a:p>
          <a:p>
            <a:r>
              <a:rPr lang="en-US" dirty="0" smtClean="0"/>
              <a:t>Thinking</a:t>
            </a:r>
          </a:p>
          <a:p>
            <a:endParaRPr lang="en-US" dirty="0"/>
          </a:p>
        </p:txBody>
      </p:sp>
      <p:pic>
        <p:nvPicPr>
          <p:cNvPr id="4" name="Picture 3" descr="Unknow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37" y="2654301"/>
            <a:ext cx="3048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3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Holland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Realistic- Computer </a:t>
            </a:r>
            <a:r>
              <a:rPr lang="en-US" dirty="0"/>
              <a:t>N</a:t>
            </a:r>
            <a:r>
              <a:rPr lang="en-US" dirty="0" smtClean="0"/>
              <a:t>etworks, Building</a:t>
            </a:r>
          </a:p>
          <a:p>
            <a:r>
              <a:rPr lang="en-US" dirty="0" smtClean="0"/>
              <a:t>Investigative- Science, Solving Problems</a:t>
            </a:r>
          </a:p>
          <a:p>
            <a:r>
              <a:rPr lang="en-US" dirty="0" smtClean="0"/>
              <a:t>Social- Helping, Teamwork</a:t>
            </a:r>
          </a:p>
        </p:txBody>
      </p:sp>
      <p:pic>
        <p:nvPicPr>
          <p:cNvPr id="4" name="Picture 3" descr="Unknow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1" y="3431673"/>
            <a:ext cx="3403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7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Josh Van </a:t>
            </a:r>
            <a:r>
              <a:rPr lang="en-US" dirty="0" err="1"/>
              <a:t>Heukelom</a:t>
            </a:r>
            <a:r>
              <a:rPr lang="en-US" dirty="0"/>
              <a:t>, MBA</a:t>
            </a:r>
          </a:p>
          <a:p>
            <a:r>
              <a:rPr lang="en-US" dirty="0"/>
              <a:t>President/Chief Technology </a:t>
            </a:r>
            <a:r>
              <a:rPr lang="en-US" dirty="0" smtClean="0"/>
              <a:t>Officer- Orchestrate</a:t>
            </a:r>
            <a:endParaRPr lang="en-US" dirty="0" smtClean="0"/>
          </a:p>
          <a:p>
            <a:r>
              <a:rPr lang="en-US" dirty="0" smtClean="0"/>
              <a:t>Management </a:t>
            </a:r>
            <a:r>
              <a:rPr lang="en-US" dirty="0" smtClean="0"/>
              <a:t>Information Systems (MIS) </a:t>
            </a:r>
            <a:r>
              <a:rPr lang="en-US" dirty="0" smtClean="0"/>
              <a:t>Major</a:t>
            </a:r>
            <a:endParaRPr lang="en-US" dirty="0" smtClean="0"/>
          </a:p>
        </p:txBody>
      </p:sp>
      <p:pic>
        <p:nvPicPr>
          <p:cNvPr id="4" name="Picture 3" descr="Unknow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98" y="3242176"/>
            <a:ext cx="3975100" cy="2044700"/>
          </a:xfrm>
          <a:prstGeom prst="rect">
            <a:avLst/>
          </a:prstGeom>
        </p:spPr>
      </p:pic>
      <p:pic>
        <p:nvPicPr>
          <p:cNvPr id="5" name="Picture 4" descr="Unkn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91" y="4054976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4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Programing</a:t>
            </a:r>
          </a:p>
          <a:p>
            <a:r>
              <a:rPr lang="en-US" dirty="0"/>
              <a:t>Problem Solving, Self Sufficient</a:t>
            </a:r>
          </a:p>
          <a:p>
            <a:r>
              <a:rPr lang="en-US" dirty="0"/>
              <a:t>Startup Company</a:t>
            </a:r>
          </a:p>
          <a:p>
            <a:endParaRPr lang="en-US" dirty="0"/>
          </a:p>
        </p:txBody>
      </p:sp>
      <p:pic>
        <p:nvPicPr>
          <p:cNvPr id="4" name="Picture 3" descr="252_Fotolia_38287109_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097" y="2880561"/>
            <a:ext cx="31877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7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 Year Web Development</a:t>
            </a:r>
          </a:p>
          <a:p>
            <a:r>
              <a:rPr lang="en-US" dirty="0" smtClean="0"/>
              <a:t>Create Webpages And Apps To Fulfill The Needs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M</a:t>
            </a:r>
            <a:r>
              <a:rPr lang="en-US" dirty="0" smtClean="0"/>
              <a:t>y Company And </a:t>
            </a:r>
            <a:r>
              <a:rPr lang="en-US" dirty="0"/>
              <a:t>T</a:t>
            </a:r>
            <a:r>
              <a:rPr lang="en-US" dirty="0" smtClean="0"/>
              <a:t>heir Customers.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 Year MIS Degree</a:t>
            </a:r>
          </a:p>
          <a:p>
            <a:r>
              <a:rPr lang="en-US" dirty="0" smtClean="0"/>
              <a:t>Set </a:t>
            </a:r>
            <a:r>
              <a:rPr lang="en-US" dirty="0"/>
              <a:t>U</a:t>
            </a:r>
            <a:r>
              <a:rPr lang="en-US" dirty="0" smtClean="0"/>
              <a:t>p Computer </a:t>
            </a:r>
            <a:r>
              <a:rPr lang="en-US" dirty="0"/>
              <a:t>S</a:t>
            </a:r>
            <a:r>
              <a:rPr lang="en-US" dirty="0" smtClean="0"/>
              <a:t>ystems To Help </a:t>
            </a:r>
            <a:r>
              <a:rPr lang="en-US" dirty="0"/>
              <a:t>M</a:t>
            </a:r>
            <a:r>
              <a:rPr lang="en-US" dirty="0" smtClean="0"/>
              <a:t>y Company Maximize The Benefit Of Personnel, Equipment, </a:t>
            </a:r>
            <a:r>
              <a:rPr lang="en-US" dirty="0"/>
              <a:t>A</a:t>
            </a:r>
            <a:r>
              <a:rPr lang="en-US" dirty="0" smtClean="0"/>
              <a:t>nd Business </a:t>
            </a:r>
            <a:r>
              <a:rPr lang="en-US" dirty="0"/>
              <a:t>P</a:t>
            </a:r>
            <a:r>
              <a:rPr lang="en-US" dirty="0" smtClean="0"/>
              <a:t>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5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b-Develop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42" y="2981158"/>
            <a:ext cx="5555879" cy="39704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Associates Degree </a:t>
            </a:r>
            <a:r>
              <a:rPr lang="en-US" dirty="0" smtClean="0"/>
              <a:t>In </a:t>
            </a:r>
            <a:r>
              <a:rPr lang="en-US" dirty="0" smtClean="0"/>
              <a:t>Web Development</a:t>
            </a:r>
          </a:p>
          <a:p>
            <a:r>
              <a:rPr lang="en-US" dirty="0" smtClean="0"/>
              <a:t>Build And </a:t>
            </a:r>
            <a:r>
              <a:rPr lang="en-US" dirty="0" smtClean="0"/>
              <a:t>Maintain </a:t>
            </a:r>
            <a:r>
              <a:rPr lang="en-US" dirty="0" smtClean="0"/>
              <a:t>Websites And apps</a:t>
            </a:r>
          </a:p>
          <a:p>
            <a:r>
              <a:rPr lang="en-US" dirty="0"/>
              <a:t>HTML/XHTML, CSS,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Server/Client Architecture</a:t>
            </a:r>
          </a:p>
          <a:p>
            <a:r>
              <a:rPr lang="en-US" dirty="0" smtClean="0"/>
              <a:t>Utilize Databases</a:t>
            </a:r>
            <a:endParaRPr lang="en-US" dirty="0" smtClean="0"/>
          </a:p>
          <a:p>
            <a:r>
              <a:rPr lang="en-US" dirty="0" smtClean="0"/>
              <a:t>Validation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3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985</TotalTime>
  <Words>148</Words>
  <Application>Microsoft Macintosh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Career Exploration</vt:lpstr>
      <vt:lpstr>Career Options</vt:lpstr>
      <vt:lpstr>ACT Profiler</vt:lpstr>
      <vt:lpstr>Holland Themes</vt:lpstr>
      <vt:lpstr>Informal Interview</vt:lpstr>
      <vt:lpstr>Informal Interview</vt:lpstr>
      <vt:lpstr>Career Objective</vt:lpstr>
      <vt:lpstr>Qualifications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Exploration</dc:title>
  <dc:creator>Nicholas Maher</dc:creator>
  <cp:lastModifiedBy>Nicholas Maher</cp:lastModifiedBy>
  <cp:revision>9</cp:revision>
  <dcterms:created xsi:type="dcterms:W3CDTF">2015-03-08T02:46:54Z</dcterms:created>
  <dcterms:modified xsi:type="dcterms:W3CDTF">2015-03-09T13:20:33Z</dcterms:modified>
</cp:coreProperties>
</file>