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6" r:id="rId3"/>
    <p:sldId id="337" r:id="rId4"/>
    <p:sldId id="338" r:id="rId5"/>
    <p:sldId id="345" r:id="rId6"/>
    <p:sldId id="339" r:id="rId7"/>
    <p:sldId id="346" r:id="rId8"/>
    <p:sldId id="342" r:id="rId9"/>
    <p:sldId id="349" r:id="rId10"/>
    <p:sldId id="350" r:id="rId11"/>
    <p:sldId id="351" r:id="rId12"/>
    <p:sldId id="341" r:id="rId13"/>
    <p:sldId id="352" r:id="rId14"/>
    <p:sldId id="353" r:id="rId15"/>
    <p:sldId id="343" r:id="rId16"/>
    <p:sldId id="354" r:id="rId17"/>
    <p:sldId id="355" r:id="rId18"/>
    <p:sldId id="356" r:id="rId19"/>
    <p:sldId id="357" r:id="rId20"/>
    <p:sldId id="340" r:id="rId21"/>
    <p:sldId id="347" r:id="rId22"/>
    <p:sldId id="348" r:id="rId23"/>
    <p:sldId id="358" r:id="rId24"/>
    <p:sldId id="360" r:id="rId25"/>
    <p:sldId id="359" r:id="rId26"/>
    <p:sldId id="327" r:id="rId27"/>
    <p:sldId id="295" r:id="rId28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 varScale="1">
        <p:scale>
          <a:sx n="43" d="100"/>
          <a:sy n="43" d="100"/>
        </p:scale>
        <p:origin x="243" y="51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19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2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61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40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78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0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449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18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556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562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641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114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181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nielpalme/IocPerformance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Nemanja Đorđević</a:t>
            </a: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ViewModel – Repository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1061" y="2864118"/>
            <a:ext cx="13944600" cy="501675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_repository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49987" y="6440487"/>
            <a:ext cx="579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2421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</a:t>
            </a:r>
            <a:r>
              <a:rPr lang="en-US" b="1" dirty="0"/>
              <a:t>Model references</a:t>
            </a:r>
            <a:r>
              <a:rPr lang="sr-Latn-RS" b="1" dirty="0"/>
              <a:t> </a:t>
            </a:r>
            <a:r>
              <a:rPr lang="en-US" b="1" dirty="0"/>
              <a:t>a concrete type of Repository</a:t>
            </a:r>
          </a:p>
          <a:p>
            <a:r>
              <a:rPr lang="sr-Latn-RS" b="1" dirty="0"/>
              <a:t>The View</a:t>
            </a:r>
            <a:r>
              <a:rPr lang="en-US" b="1" dirty="0"/>
              <a:t>Model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Repository</a:t>
            </a:r>
            <a:endParaRPr lang="sr-Latn-RS" b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59662" y="4383087"/>
            <a:ext cx="4163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Repository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–</a:t>
            </a:r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Service 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6987" y="3240087"/>
            <a:ext cx="16002000" cy="255454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_serviceProxy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30387" y="4835256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6987" y="7064850"/>
            <a:ext cx="11683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</a:t>
            </a:r>
            <a:r>
              <a:rPr lang="en-US" b="1" dirty="0"/>
              <a:t>Repository references</a:t>
            </a:r>
            <a:r>
              <a:rPr lang="sr-Latn-RS" b="1" dirty="0"/>
              <a:t> </a:t>
            </a:r>
            <a:r>
              <a:rPr lang="en-US" b="1" dirty="0"/>
              <a:t>a concrete type of Service</a:t>
            </a:r>
          </a:p>
          <a:p>
            <a:r>
              <a:rPr lang="sr-Latn-RS" b="1" dirty="0"/>
              <a:t>The </a:t>
            </a:r>
            <a:r>
              <a:rPr lang="en-US" b="1" dirty="0"/>
              <a:t>Repository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Service</a:t>
            </a:r>
            <a:endParaRPr lang="sr-Latn-RS" b="1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593387" y="4835256"/>
            <a:ext cx="617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Different Repositories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787" y="2610370"/>
            <a:ext cx="16764000" cy="71096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“Service”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Service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“SQL”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SQL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“CSV”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CSV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sz="2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897187" y="3849687"/>
            <a:ext cx="335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616323" y="5221287"/>
            <a:ext cx="12025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73987" y="6364287"/>
            <a:ext cx="5332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011987" y="7126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011987" y="7888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5187" y="2874671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test the </a:t>
            </a:r>
            <a:r>
              <a:rPr lang="en-US" sz="3600" dirty="0" err="1"/>
              <a:t>ViewModel</a:t>
            </a:r>
            <a:r>
              <a:rPr lang="en-US" sz="3600" dirty="0"/>
              <a:t>:</a:t>
            </a:r>
          </a:p>
          <a:p>
            <a:endParaRPr lang="en-US" sz="12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SuperheroRepository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SuperheroServiceClient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WCF must be running in order for test to run</a:t>
            </a:r>
            <a:endParaRPr lang="sr-Latn-RS" sz="36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922775" y="6288087"/>
            <a:ext cx="8229600" cy="1066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Do we want Unit Test or Integration Test?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6376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7987" y="2478087"/>
            <a:ext cx="7772400" cy="6934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Composing the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192791" y="2571730"/>
            <a:ext cx="58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Bootstrapper (Application)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9899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9" grpId="0" animBg="1"/>
      <p:bldP spid="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1264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Add Bootstraper app, Add different Repository, Add Caching repository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Composition Root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3543" y="2630487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Where should we compose object graphs?</a:t>
            </a:r>
            <a:endParaRPr lang="sr-Latn-RS" dirty="0"/>
          </a:p>
        </p:txBody>
      </p:sp>
      <p:sp>
        <p:nvSpPr>
          <p:cNvPr id="2" name="Rectangle 1"/>
          <p:cNvSpPr/>
          <p:nvPr/>
        </p:nvSpPr>
        <p:spPr>
          <a:xfrm>
            <a:off x="4553543" y="3570966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As close as possible to the application's entry point.</a:t>
            </a:r>
            <a:endParaRPr lang="sr-Latn-RS" dirty="0"/>
          </a:p>
        </p:txBody>
      </p:sp>
      <p:sp>
        <p:nvSpPr>
          <p:cNvPr id="5" name="Scroll: Horizontal 4"/>
          <p:cNvSpPr/>
          <p:nvPr/>
        </p:nvSpPr>
        <p:spPr>
          <a:xfrm>
            <a:off x="1810343" y="4401203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rgbClr val="FFC000"/>
                </a:solidFill>
              </a:rPr>
              <a:t>Composition Root </a:t>
            </a:r>
            <a:r>
              <a:rPr lang="en-US" sz="4000" dirty="0"/>
              <a:t>is a (preferably) unique location in an application where modules are composed together.</a:t>
            </a:r>
            <a:endParaRPr lang="sr-Latn-RS" sz="4000" dirty="0"/>
          </a:p>
        </p:txBody>
      </p:sp>
      <p:sp>
        <p:nvSpPr>
          <p:cNvPr id="9" name="Scroll: Horizontal 8"/>
          <p:cNvSpPr/>
          <p:nvPr/>
        </p:nvSpPr>
        <p:spPr>
          <a:xfrm>
            <a:off x="1810343" y="59976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Only </a:t>
            </a:r>
            <a:r>
              <a:rPr lang="en-US" sz="4000" b="1" dirty="0">
                <a:solidFill>
                  <a:srgbClr val="FFC000"/>
                </a:solidFill>
              </a:rPr>
              <a:t>applications</a:t>
            </a:r>
            <a:r>
              <a:rPr lang="en-US" sz="4000" dirty="0"/>
              <a:t> should have Composition Roots. Libraries and frameworks shouldn't.</a:t>
            </a:r>
            <a:endParaRPr lang="sr-Latn-RS" sz="4000" dirty="0"/>
          </a:p>
        </p:txBody>
      </p:sp>
      <p:sp>
        <p:nvSpPr>
          <p:cNvPr id="10" name="Scroll: Horizontal 9"/>
          <p:cNvSpPr/>
          <p:nvPr/>
        </p:nvSpPr>
        <p:spPr>
          <a:xfrm>
            <a:off x="1810343" y="75978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DI Container should </a:t>
            </a:r>
            <a:r>
              <a:rPr lang="en-US" sz="4000" b="1" dirty="0">
                <a:solidFill>
                  <a:srgbClr val="FFC000"/>
                </a:solidFill>
              </a:rPr>
              <a:t>only be referenced from the Composition Root</a:t>
            </a:r>
            <a:r>
              <a:rPr lang="en-US" sz="4000" dirty="0"/>
              <a:t>. All other modules should have no reference to the container.</a:t>
            </a:r>
            <a:endParaRPr lang="sr-Latn-RS" sz="4800" dirty="0"/>
          </a:p>
        </p:txBody>
      </p:sp>
    </p:spTree>
    <p:extLst>
      <p:ext uri="{BB962C8B-B14F-4D97-AF65-F5344CB8AC3E}">
        <p14:creationId xmlns:p14="http://schemas.microsoft.com/office/powerpoint/2010/main" val="35114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The appropriate entry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3587" y="3129152"/>
            <a:ext cx="1562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console applications it's the Main method</a:t>
            </a:r>
            <a:endParaRPr lang="en-US" sz="3600" dirty="0"/>
          </a:p>
          <a:p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ASP.NET MVC applications it's global.asax and a custom IControllerFactory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WPF applications it's the Application.OnStartup method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WCF it's a custom ServiceHostFactory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>
                <a:solidFill>
                  <a:srgbClr val="00B050"/>
                </a:solidFill>
              </a:rPr>
              <a:t>In ASP.NET Core </a:t>
            </a:r>
            <a:r>
              <a:rPr lang="en-US" sz="3600" dirty="0">
                <a:solidFill>
                  <a:srgbClr val="00B050"/>
                </a:solidFill>
              </a:rPr>
              <a:t>it’s</a:t>
            </a:r>
            <a:r>
              <a:rPr lang="sr-Latn-RS" sz="3600" dirty="0">
                <a:solidFill>
                  <a:srgbClr val="00B050"/>
                </a:solidFill>
              </a:rPr>
              <a:t> the ConfigureServices method </a:t>
            </a:r>
            <a:r>
              <a:rPr lang="en-US" sz="3600" dirty="0">
                <a:solidFill>
                  <a:srgbClr val="00B050"/>
                </a:solidFill>
              </a:rPr>
              <a:t>in Startup class</a:t>
            </a:r>
            <a:endParaRPr lang="sr-Latn-R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062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84163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787" y="2864118"/>
            <a:ext cx="1729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rgbClr val="C00000"/>
                </a:solidFill>
              </a:rPr>
              <a:t>Seams</a:t>
            </a:r>
            <a:r>
              <a:rPr lang="sr-Latn-RS" dirty="0"/>
              <a:t> – a SEAM is a place w</a:t>
            </a:r>
            <a:r>
              <a:rPr lang="en-US" dirty="0"/>
              <a:t>here an application is assembled from its constituent parts</a:t>
            </a:r>
            <a:r>
              <a:rPr lang="sr-Latn-RS" dirty="0"/>
              <a:t>, similar to the way</a:t>
            </a:r>
            <a:r>
              <a:rPr lang="en-US" dirty="0"/>
              <a:t> to the way a piece of clothing is sewn together at its seams</a:t>
            </a:r>
            <a:r>
              <a:rPr lang="sr-Latn-R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0987" y="4383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0987" y="5907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Salutation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0987" y="78882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ConsoleMessageWritter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726487" y="522128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8726487" y="6745287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630987" y="7278687"/>
            <a:ext cx="4191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7450" y="6974899"/>
            <a:ext cx="1158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6">
                    <a:lumMod val="50000"/>
                  </a:schemeClr>
                </a:solidFill>
              </a:rPr>
              <a:t>SEAM</a:t>
            </a:r>
          </a:p>
        </p:txBody>
      </p:sp>
    </p:spTree>
    <p:extLst>
      <p:ext uri="{BB962C8B-B14F-4D97-AF65-F5344CB8AC3E}">
        <p14:creationId xmlns:p14="http://schemas.microsoft.com/office/powerpoint/2010/main" val="6438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87" y="2630487"/>
            <a:ext cx="1691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Stable Dependencies </a:t>
            </a:r>
            <a:r>
              <a:rPr lang="sr-Latn-RS" dirty="0"/>
              <a:t>(e. g. BCL types) </a:t>
            </a:r>
          </a:p>
          <a:p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    </a:t>
            </a:r>
            <a:r>
              <a:rPr lang="en-US" dirty="0"/>
              <a:t>The class or module already exists.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expect that new versions won’t contain breaking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The types in question contain deterministic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never expect to have to replace the class or module with another.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34987" y="6135687"/>
            <a:ext cx="1661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Volatile Dependencies</a:t>
            </a:r>
          </a:p>
          <a:p>
            <a:pPr algn="ctr"/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introduces a requirement to set up and configure a runtime environment for the application. </a:t>
            </a:r>
            <a:r>
              <a:rPr lang="sr-Latn-RS" dirty="0"/>
              <a:t>(e.g. </a:t>
            </a:r>
            <a:r>
              <a:rPr lang="en-US" dirty="0"/>
              <a:t>relational </a:t>
            </a:r>
            <a:r>
              <a:rPr lang="sr-Latn-RS" dirty="0"/>
              <a:t>DB</a:t>
            </a:r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doesn’t yet exist, but is still in development. 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isn’t installed on all machines in the development organization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contains nondeterministic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10395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DI Containers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720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1028" name="Picture 4" descr="Basic featu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792287"/>
            <a:ext cx="10820401" cy="81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92387" y="1970166"/>
            <a:ext cx="366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>
                <a:solidFill>
                  <a:schemeClr val="accent1">
                    <a:lumMod val="50000"/>
                  </a:schemeClr>
                </a:solidFill>
              </a:rPr>
              <a:t>Which one to use?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41387" y="1831667"/>
            <a:ext cx="426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dirty="0">
                <a:hlinkClick r:id="rId6"/>
              </a:rPr>
              <a:t>https://github.com/danielpalme/IocPerformance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782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Containers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6026" y="2844332"/>
            <a:ext cx="114300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Code as configuration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  <a:r>
              <a:rPr lang="sr-Latn-RS" dirty="0"/>
              <a:t> configuration</a:t>
            </a:r>
            <a:r>
              <a:rPr lang="en-US" dirty="0"/>
              <a:t> (XML/JSON)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AUTO-REGISTRATION</a:t>
            </a:r>
            <a:r>
              <a:rPr lang="sr-Latn-R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8319" y="5221287"/>
            <a:ext cx="106776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r-Latn-RS" dirty="0"/>
              <a:t> dataAccess =</a:t>
            </a: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Assemlby</a:t>
            </a:r>
            <a:r>
              <a:rPr lang="sr-Latn-RS" dirty="0"/>
              <a:t>.GetExecutingAssembly();</a:t>
            </a:r>
          </a:p>
          <a:p>
            <a:endParaRPr lang="sr-Latn-RS" dirty="0"/>
          </a:p>
          <a:p>
            <a:r>
              <a:rPr lang="sr-Latn-RS" dirty="0"/>
              <a:t>builder.RegisterAssemblyTypes(dataAccess)</a:t>
            </a:r>
          </a:p>
          <a:p>
            <a:r>
              <a:rPr lang="sr-Latn-RS" dirty="0"/>
              <a:t>       .Where(t =&gt; t.Name.</a:t>
            </a:r>
            <a:r>
              <a:rPr lang="sr-Latn-RS"/>
              <a:t>EndsWith("Repository</a:t>
            </a:r>
            <a:r>
              <a:rPr lang="sr-Latn-RS" dirty="0"/>
              <a:t>"))</a:t>
            </a:r>
          </a:p>
          <a:p>
            <a:r>
              <a:rPr lang="sr-Latn-RS" dirty="0"/>
              <a:t>       .AsImplementedInterfaces();</a:t>
            </a:r>
          </a:p>
        </p:txBody>
      </p:sp>
    </p:spTree>
    <p:extLst>
      <p:ext uri="{BB962C8B-B14F-4D97-AF65-F5344CB8AC3E}">
        <p14:creationId xmlns:p14="http://schemas.microsoft.com/office/powerpoint/2010/main" val="22336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09363" y="3925887"/>
            <a:ext cx="1165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Add DI Container which reads configuration from file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XY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0" grpId="0"/>
      <p:bldP spid="26" grpId="0" animBg="1"/>
      <p:bldP spid="27" grpId="0" animBg="1"/>
      <p:bldP spid="21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10443" y="841374"/>
            <a:ext cx="1034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 between the collaborators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973387"/>
            <a:ext cx="14773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 – ViewModel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187" y="3316287"/>
            <a:ext cx="13944600" cy="403187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SuperheroesViewerWindow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SuperheroesViewerWindow()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DataContext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sr-Latn-R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2587" y="6364287"/>
            <a:ext cx="541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143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 is responsible for creating and managing the ViewModel</a:t>
            </a:r>
          </a:p>
        </p:txBody>
      </p:sp>
    </p:spTree>
    <p:extLst>
      <p:ext uri="{BB962C8B-B14F-4D97-AF65-F5344CB8AC3E}">
        <p14:creationId xmlns:p14="http://schemas.microsoft.com/office/powerpoint/2010/main" val="34565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10749</TotalTime>
  <Words>867</Words>
  <Application>Microsoft Office PowerPoint</Application>
  <PresentationFormat>Custom</PresentationFormat>
  <Paragraphs>200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666</cp:revision>
  <dcterms:created xsi:type="dcterms:W3CDTF">2013-09-24T23:05:35Z</dcterms:created>
  <dcterms:modified xsi:type="dcterms:W3CDTF">2017-04-06T13:42:48Z</dcterms:modified>
</cp:coreProperties>
</file>