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56" r:id="rId2"/>
    <p:sldId id="326" r:id="rId3"/>
    <p:sldId id="327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295" r:id="rId12"/>
  </p:sldIdLst>
  <p:sldSz cx="18291175" cy="10290175"/>
  <p:notesSz cx="6858000" cy="9144000"/>
  <p:defaultTextStyle>
    <a:defPPr>
      <a:defRPr lang="tr-TR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da" initials="B" lastIdx="1" clrIdx="0">
    <p:extLst>
      <p:ext uri="{19B8F6BF-5375-455C-9EA6-DF929625EA0E}">
        <p15:presenceInfo xmlns:p15="http://schemas.microsoft.com/office/powerpoint/2012/main" userId="Bu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7BC"/>
    <a:srgbClr val="545250"/>
    <a:srgbClr val="565D6F"/>
    <a:srgbClr val="376091"/>
    <a:srgbClr val="2B4F67"/>
    <a:srgbClr val="00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60" autoAdjust="0"/>
    <p:restoredTop sz="94705" autoAdjust="0"/>
  </p:normalViewPr>
  <p:slideViewPr>
    <p:cSldViewPr>
      <p:cViewPr varScale="1">
        <p:scale>
          <a:sx n="73" d="100"/>
          <a:sy n="73" d="100"/>
        </p:scale>
        <p:origin x="894" y="78"/>
      </p:cViewPr>
      <p:guideLst>
        <p:guide orient="horz" pos="3241"/>
        <p:guide pos="57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BB7A-33AF-434C-B8C5-B5F21D294CDF}" type="datetimeFigureOut">
              <a:rPr lang="tr-TR" smtClean="0"/>
              <a:pPr/>
              <a:t>2.04.2017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CA8F-E702-4354-BF18-6C51F0B1C29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72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C1039-E6FF-4F78-9751-FFD9A3AC8099}" type="datetimeFigureOut">
              <a:rPr lang="tr-TR" smtClean="0"/>
              <a:pPr/>
              <a:t>2.04.2017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DA432-7CF7-4A2F-BE93-45834DC6981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52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972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89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8377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0980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5990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6590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2729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0540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300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5"/>
            <a:ext cx="15547975" cy="2205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8"/>
            <a:ext cx="12804775" cy="26304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2.04.2017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51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2.04.2017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3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50"/>
            <a:ext cx="4114800" cy="8778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5175" cy="8778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2.04.2017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0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2.04.2017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4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8"/>
            <a:ext cx="15547975" cy="20447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7975" cy="2251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2.04.2017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4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4988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8" y="2400300"/>
            <a:ext cx="8154987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2.04.2017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5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1963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3900"/>
            <a:ext cx="8081963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8" y="2303463"/>
            <a:ext cx="8085137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8" y="3263900"/>
            <a:ext cx="8085137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2.04.2017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3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2.04.2017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2.04.2017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3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82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8" y="409575"/>
            <a:ext cx="10225087" cy="8782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8213" cy="7038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2.04.2017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8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2488"/>
            <a:ext cx="10975975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5975" cy="6173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3388"/>
            <a:ext cx="10975975" cy="1208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2.04.2017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62375" cy="679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7700"/>
            <a:ext cx="42687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75F7-98FD-4D05-8C3F-C506B544AE03}" type="datetimeFigureOut">
              <a:rPr lang="tr-TR" smtClean="0"/>
              <a:pPr/>
              <a:t>2.04.2017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88" y="9537700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88" y="9537700"/>
            <a:ext cx="426878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0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487905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35387" y="5526087"/>
            <a:ext cx="105754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545250"/>
                </a:solidFill>
                <a:latin typeface="Novecento sans wide Book" pitchFamily="50" charset="-94"/>
              </a:rPr>
              <a:t>Dependency Injection</a:t>
            </a:r>
            <a:endParaRPr lang="tr-TR" sz="7200" dirty="0">
              <a:solidFill>
                <a:srgbClr val="545250"/>
              </a:solidFill>
              <a:latin typeface="Novecento sans wide Book" pitchFamily="50" charset="-94"/>
            </a:endParaRPr>
          </a:p>
          <a:p>
            <a:pPr algn="ctr"/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Ivan </a:t>
            </a:r>
            <a:r>
              <a:rPr lang="en-US" sz="4800" dirty="0" err="1">
                <a:solidFill>
                  <a:srgbClr val="545250"/>
                </a:solidFill>
                <a:latin typeface="Novecento sans wide Book" pitchFamily="50" charset="-94"/>
              </a:rPr>
              <a:t>Lazarevi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ć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87" y="3416895"/>
            <a:ext cx="10058400" cy="14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8824661" y="6964655"/>
            <a:ext cx="2513348" cy="16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Identity Framework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0084" y="3025203"/>
            <a:ext cx="4602192" cy="13351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9531" y="5669255"/>
            <a:ext cx="2033057" cy="11935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9334" y="5659729"/>
            <a:ext cx="2022942" cy="1203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8787" y="4459287"/>
            <a:ext cx="1618355" cy="9710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9646" y="7142719"/>
            <a:ext cx="2022942" cy="11935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78745" y="7152245"/>
            <a:ext cx="2033057" cy="118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0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487905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54677" y="5528934"/>
            <a:ext cx="10575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Thank you for your attention</a:t>
            </a:r>
            <a:endParaRPr lang="tr-TR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87" y="3416895"/>
            <a:ext cx="10058400" cy="14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What is DI?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83172" y="2163142"/>
            <a:ext cx="299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74326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Runtime EF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9587" y="2624213"/>
            <a:ext cx="3381847" cy="21148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4825" y="5215236"/>
            <a:ext cx="3391373" cy="21338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4387" y="2624213"/>
            <a:ext cx="3391373" cy="20957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06025" y="5089560"/>
            <a:ext cx="3372321" cy="21243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97911" y="7583487"/>
            <a:ext cx="5544324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0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Razor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9587" y="3621087"/>
            <a:ext cx="12092460" cy="416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7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Razor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5"/>
          <a:stretch>
            <a:fillRect/>
          </a:stretch>
        </p:blipFill>
        <p:spPr>
          <a:xfrm>
            <a:off x="3806924" y="2813027"/>
            <a:ext cx="10461301" cy="563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8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Razor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7818" y="3935243"/>
            <a:ext cx="8335538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7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HTML Helpers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5899" y="3554190"/>
            <a:ext cx="4839375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2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rgbClr val="545250"/>
                </a:solidFill>
                <a:latin typeface="Novecento sans wide Book" pitchFamily="50" charset="-94"/>
              </a:rPr>
              <a:t>TagHelpers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4105" y="3835216"/>
            <a:ext cx="11202963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2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rgbClr val="545250"/>
                </a:solidFill>
                <a:latin typeface="Novecento sans wide Book" pitchFamily="50" charset="-94"/>
              </a:rPr>
              <a:t>TagHelpers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1583" y="3425584"/>
            <a:ext cx="5068007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7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8838</TotalTime>
  <Words>37</Words>
  <Application>Microsoft Office PowerPoint</Application>
  <PresentationFormat>Custom</PresentationFormat>
  <Paragraphs>25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Novecento sans wide Book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Voxelflux</dc:creator>
  <cp:lastModifiedBy>Nemanja Đorđević</cp:lastModifiedBy>
  <cp:revision>592</cp:revision>
  <dcterms:created xsi:type="dcterms:W3CDTF">2013-09-24T23:05:35Z</dcterms:created>
  <dcterms:modified xsi:type="dcterms:W3CDTF">2017-04-02T11:26:48Z</dcterms:modified>
</cp:coreProperties>
</file>