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60" r:id="rId25"/>
    <p:sldId id="359" r:id="rId26"/>
    <p:sldId id="295" r:id="rId27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0" autoAdjust="0"/>
    <p:restoredTop sz="94705" autoAdjust="0"/>
  </p:normalViewPr>
  <p:slideViewPr>
    <p:cSldViewPr>
      <p:cViewPr varScale="1">
        <p:scale>
          <a:sx n="43" d="100"/>
          <a:sy n="43" d="100"/>
        </p:scale>
        <p:origin x="243" y="51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11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6.04.2017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ielpalme/IocPerformanc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1387" y="1831667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hlinkClick r:id="rId6"/>
              </a:rPr>
              <a:t>https://github.com/danielpalme/IocPerformance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026" y="2844332"/>
            <a:ext cx="11430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Code as configuration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  <a:r>
              <a:rPr lang="sr-Latn-RS" dirty="0"/>
              <a:t> configuration</a:t>
            </a:r>
            <a:r>
              <a:rPr lang="en-US" dirty="0"/>
              <a:t> (XML/JSON)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AUTO-REGISTRATION</a:t>
            </a:r>
            <a:r>
              <a:rPr lang="sr-Latn-R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319" y="5221287"/>
            <a:ext cx="13116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r-Latn-RS" dirty="0">
                <a:latin typeface="Consolas" panose="020B0609020204030204" pitchFamily="49" charset="0"/>
              </a:rPr>
              <a:t> dataAccess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Assemlby</a:t>
            </a:r>
            <a:r>
              <a:rPr lang="sr-Latn-RS" dirty="0">
                <a:latin typeface="Consolas" panose="020B0609020204030204" pitchFamily="49" charset="0"/>
              </a:rPr>
              <a:t>.GetExecutingAssembly();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builder.RegisterAssemblyTypes(dataAccess)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.Where(t =&gt; t.Name.EndsWith(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”Repository”</a:t>
            </a:r>
            <a:r>
              <a:rPr lang="sr-Latn-RS" dirty="0">
                <a:latin typeface="Consolas" panose="020B0609020204030204" pitchFamily="49" charset="0"/>
              </a:rPr>
              <a:t>))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.AsImplementedInterfaces();</a:t>
            </a:r>
          </a:p>
        </p:txBody>
      </p:sp>
    </p:spTree>
    <p:extLst>
      <p:ext uri="{BB962C8B-B14F-4D97-AF65-F5344CB8AC3E}">
        <p14:creationId xmlns:p14="http://schemas.microsoft.com/office/powerpoint/2010/main" val="223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10791</TotalTime>
  <Words>867</Words>
  <Application>Microsoft Office PowerPoint</Application>
  <PresentationFormat>Custom</PresentationFormat>
  <Paragraphs>198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668</cp:revision>
  <dcterms:created xsi:type="dcterms:W3CDTF">2013-09-24T23:05:35Z</dcterms:created>
  <dcterms:modified xsi:type="dcterms:W3CDTF">2017-04-06T14:24:55Z</dcterms:modified>
</cp:coreProperties>
</file>