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56" r:id="rId19"/>
    <p:sldId id="357" r:id="rId20"/>
    <p:sldId id="340" r:id="rId21"/>
    <p:sldId id="347" r:id="rId22"/>
    <p:sldId id="348" r:id="rId23"/>
    <p:sldId id="358" r:id="rId24"/>
    <p:sldId id="360" r:id="rId25"/>
    <p:sldId id="359" r:id="rId26"/>
    <p:sldId id="361" r:id="rId27"/>
    <p:sldId id="362" r:id="rId28"/>
    <p:sldId id="295" r:id="rId29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76" d="100"/>
          <a:sy n="76" d="100"/>
        </p:scale>
        <p:origin x="72" y="66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64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11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8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407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49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9.04.2017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ielpalme/IocPerformance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3543" y="2630487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  <p:sp>
        <p:nvSpPr>
          <p:cNvPr id="2" name="Rectangle 1"/>
          <p:cNvSpPr/>
          <p:nvPr/>
        </p:nvSpPr>
        <p:spPr>
          <a:xfrm>
            <a:off x="4553543" y="3570966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close as possible to the application's entry point.</a:t>
            </a:r>
            <a:endParaRPr lang="sr-Latn-RS" dirty="0"/>
          </a:p>
        </p:txBody>
      </p:sp>
      <p:sp>
        <p:nvSpPr>
          <p:cNvPr id="5" name="Scroll: Horizontal 4"/>
          <p:cNvSpPr/>
          <p:nvPr/>
        </p:nvSpPr>
        <p:spPr>
          <a:xfrm>
            <a:off x="1810343" y="4401203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rgbClr val="FFC000"/>
                </a:solidFill>
              </a:rPr>
              <a:t>Composition Root </a:t>
            </a:r>
            <a:r>
              <a:rPr lang="en-US" sz="4000" dirty="0"/>
              <a:t>is a (preferably) unique location in an application where modules are composed together.</a:t>
            </a:r>
            <a:endParaRPr lang="sr-Latn-RS" sz="4000" dirty="0"/>
          </a:p>
        </p:txBody>
      </p:sp>
      <p:sp>
        <p:nvSpPr>
          <p:cNvPr id="9" name="Scroll: Horizontal 8"/>
          <p:cNvSpPr/>
          <p:nvPr/>
        </p:nvSpPr>
        <p:spPr>
          <a:xfrm>
            <a:off x="1810343" y="59976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Only </a:t>
            </a:r>
            <a:r>
              <a:rPr lang="en-US" sz="4000" b="1" dirty="0">
                <a:solidFill>
                  <a:srgbClr val="FFC000"/>
                </a:solidFill>
              </a:rPr>
              <a:t>applications</a:t>
            </a:r>
            <a:r>
              <a:rPr lang="en-US" sz="4000" dirty="0"/>
              <a:t> should have Composition Roots. Libraries and frameworks shouldn't.</a:t>
            </a:r>
            <a:endParaRPr lang="sr-Latn-RS" sz="4000" dirty="0"/>
          </a:p>
        </p:txBody>
      </p:sp>
      <p:sp>
        <p:nvSpPr>
          <p:cNvPr id="10" name="Scroll: Horizontal 9"/>
          <p:cNvSpPr/>
          <p:nvPr/>
        </p:nvSpPr>
        <p:spPr>
          <a:xfrm>
            <a:off x="1810343" y="75978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DI Container should </a:t>
            </a:r>
            <a:r>
              <a:rPr lang="en-US" sz="4000" b="1" dirty="0">
                <a:solidFill>
                  <a:srgbClr val="FFC000"/>
                </a:solidFill>
              </a:rPr>
              <a:t>only be referenced from the Composition Root</a:t>
            </a:r>
            <a:r>
              <a:rPr lang="en-US" sz="4000" dirty="0"/>
              <a:t>. All other modules should have no reference to the container.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35114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The appropriate entry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587" y="3129152"/>
            <a:ext cx="1562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console applications it's the Main method</a:t>
            </a:r>
            <a:endParaRPr lang="en-US" sz="3600" dirty="0"/>
          </a:p>
          <a:p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ASP.NET MVC applications it's global.asax and a custom IControllerFactory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WPF applications it's the Application.OnStartup 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WCF it's a custom ServiceHostFactory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>
                <a:solidFill>
                  <a:srgbClr val="00B050"/>
                </a:solidFill>
              </a:rPr>
              <a:t>In ASP.NET Core </a:t>
            </a:r>
            <a:r>
              <a:rPr lang="en-US" sz="3600" dirty="0">
                <a:solidFill>
                  <a:srgbClr val="00B050"/>
                </a:solidFill>
              </a:rPr>
              <a:t>it’s</a:t>
            </a:r>
            <a:r>
              <a:rPr lang="sr-Latn-RS" sz="3600" dirty="0">
                <a:solidFill>
                  <a:srgbClr val="00B050"/>
                </a:solidFill>
              </a:rPr>
              <a:t> the ConfigureServices method </a:t>
            </a:r>
            <a:r>
              <a:rPr lang="en-US" sz="3600" dirty="0">
                <a:solidFill>
                  <a:srgbClr val="00B050"/>
                </a:solidFill>
              </a:rPr>
              <a:t>in Startup class</a:t>
            </a:r>
            <a:endParaRPr lang="sr-Latn-R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0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028" name="Picture 4" descr="Basic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792287"/>
            <a:ext cx="10820401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387" y="1970166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>
                <a:solidFill>
                  <a:schemeClr val="accent1">
                    <a:lumMod val="50000"/>
                  </a:schemeClr>
                </a:solidFill>
              </a:rPr>
              <a:t>Which one to use?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1387" y="1831667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>
                <a:hlinkClick r:id="rId6"/>
              </a:rPr>
              <a:t>https://github.com/danielpalme/IocPerformance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782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026" y="2844332"/>
            <a:ext cx="11430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Code as configuration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  <a:r>
              <a:rPr lang="sr-Latn-RS" dirty="0"/>
              <a:t> configuration</a:t>
            </a:r>
            <a:r>
              <a:rPr lang="en-US" dirty="0"/>
              <a:t> (XML/JSON)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AUTO-REGISTRATION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8319" y="5221287"/>
            <a:ext cx="13116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r-Latn-RS" dirty="0">
                <a:latin typeface="Consolas" panose="020B0609020204030204" pitchFamily="49" charset="0"/>
              </a:rPr>
              <a:t> dataAccess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Assemlby</a:t>
            </a:r>
            <a:r>
              <a:rPr lang="sr-Latn-RS" dirty="0">
                <a:latin typeface="Consolas" panose="020B0609020204030204" pitchFamily="49" charset="0"/>
              </a:rPr>
              <a:t>.GetExecutingAssembly();</a:t>
            </a: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builder.RegisterAssemblyTypes(dataAccess)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.Where(t =&gt; t.Name.EndsWith(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”Repository”</a:t>
            </a:r>
            <a:r>
              <a:rPr lang="sr-Latn-RS" dirty="0">
                <a:latin typeface="Consolas" panose="020B0609020204030204" pitchFamily="49" charset="0"/>
              </a:rPr>
              <a:t>))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.AsImplementedInterfaces();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211387" y="4383087"/>
            <a:ext cx="3505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9363" y="3925887"/>
            <a:ext cx="1165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Add DI Container which reads configuration from file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768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Constructor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409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guarantee that a necessary Dependency is always available </a:t>
            </a:r>
            <a:endParaRPr lang="sr-Latn-RS" dirty="0"/>
          </a:p>
        </p:txBody>
      </p:sp>
      <p:sp>
        <p:nvSpPr>
          <p:cNvPr id="13" name="Rectangle 12"/>
          <p:cNvSpPr/>
          <p:nvPr/>
        </p:nvSpPr>
        <p:spPr>
          <a:xfrm>
            <a:off x="1677987" y="4132346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clearly documents that the class requires the DEPENDENCIES it requests through its constructor </a:t>
            </a:r>
            <a:endParaRPr lang="sr-Latn-RS" i="1" dirty="0"/>
          </a:p>
        </p:txBody>
      </p:sp>
      <p:sp>
        <p:nvSpPr>
          <p:cNvPr id="14" name="Rectangle 13"/>
          <p:cNvSpPr/>
          <p:nvPr/>
        </p:nvSpPr>
        <p:spPr>
          <a:xfrm>
            <a:off x="1677987" y="4901617"/>
            <a:ext cx="1623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constrain the design to a single constructor. Overloaded constructors lead to ambiguity: which constructor should a DI CONTAINER use?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435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25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Property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409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guarantee that a necessary Dependency is always available </a:t>
            </a:r>
            <a:endParaRPr lang="sr-Latn-RS" dirty="0"/>
          </a:p>
        </p:txBody>
      </p:sp>
      <p:sp>
        <p:nvSpPr>
          <p:cNvPr id="13" name="Rectangle 12"/>
          <p:cNvSpPr/>
          <p:nvPr/>
        </p:nvSpPr>
        <p:spPr>
          <a:xfrm>
            <a:off x="1677987" y="4132346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clearly documents that the class requires the DEPENDENCIES it requests through its constructor </a:t>
            </a:r>
            <a:endParaRPr lang="sr-Latn-RS" i="1" dirty="0"/>
          </a:p>
        </p:txBody>
      </p:sp>
      <p:sp>
        <p:nvSpPr>
          <p:cNvPr id="14" name="Rectangle 13"/>
          <p:cNvSpPr/>
          <p:nvPr/>
        </p:nvSpPr>
        <p:spPr>
          <a:xfrm>
            <a:off x="1677987" y="4901617"/>
            <a:ext cx="1623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constrain the design to a single constructor. Overloaded constructors lead to ambiguity: which constructor should a DI CONTAINER use?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2192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10815</TotalTime>
  <Words>965</Words>
  <Application>Microsoft Office PowerPoint</Application>
  <PresentationFormat>Custom</PresentationFormat>
  <Paragraphs>210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671</cp:revision>
  <dcterms:created xsi:type="dcterms:W3CDTF">2013-09-24T23:05:35Z</dcterms:created>
  <dcterms:modified xsi:type="dcterms:W3CDTF">2017-04-09T20:54:09Z</dcterms:modified>
</cp:coreProperties>
</file>