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54" r:id="rId17"/>
    <p:sldId id="340" r:id="rId18"/>
    <p:sldId id="347" r:id="rId19"/>
    <p:sldId id="348" r:id="rId20"/>
    <p:sldId id="327" r:id="rId21"/>
    <p:sldId id="295" r:id="rId22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73" d="100"/>
          <a:sy n="73" d="100"/>
        </p:scale>
        <p:origin x="84" y="7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7987" y="2478087"/>
            <a:ext cx="7772400" cy="6934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Composing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92791" y="2571730"/>
            <a:ext cx="58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Bootstrapper (Application)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989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9" grpId="0" animBg="1"/>
      <p:bldP spid="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10284</TotalTime>
  <Words>650</Words>
  <Application>Microsoft Office PowerPoint</Application>
  <PresentationFormat>Custom</PresentationFormat>
  <Paragraphs>163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646</cp:revision>
  <dcterms:created xsi:type="dcterms:W3CDTF">2013-09-24T23:05:35Z</dcterms:created>
  <dcterms:modified xsi:type="dcterms:W3CDTF">2017-04-06T05:22:48Z</dcterms:modified>
</cp:coreProperties>
</file>