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54" r:id="rId17"/>
    <p:sldId id="355" r:id="rId18"/>
    <p:sldId id="356" r:id="rId19"/>
    <p:sldId id="357" r:id="rId20"/>
    <p:sldId id="340" r:id="rId21"/>
    <p:sldId id="347" r:id="rId22"/>
    <p:sldId id="348" r:id="rId23"/>
    <p:sldId id="358" r:id="rId24"/>
    <p:sldId id="360" r:id="rId25"/>
    <p:sldId id="359" r:id="rId26"/>
    <p:sldId id="361" r:id="rId27"/>
    <p:sldId id="362" r:id="rId28"/>
    <p:sldId id="363" r:id="rId29"/>
    <p:sldId id="364" r:id="rId30"/>
    <p:sldId id="365" r:id="rId31"/>
    <p:sldId id="295" r:id="rId32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43" d="100"/>
          <a:sy n="43" d="100"/>
        </p:scale>
        <p:origin x="921" y="5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0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449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1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641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11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81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407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49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142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10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441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nielpalme/IocPerformance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Nemanja Đorđević</a:t>
            </a: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7987" y="2478087"/>
            <a:ext cx="7772400" cy="6934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Composing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92791" y="2571730"/>
            <a:ext cx="58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Bootstrapper (Application)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989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9" grpId="0" animBg="1"/>
      <p:bldP spid="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1264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Add Bootstraper app, Add different Repository, Add Caching repository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Composition Root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3543" y="2630487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Where should we compose object graphs?</a:t>
            </a:r>
            <a:endParaRPr lang="sr-Latn-RS" dirty="0"/>
          </a:p>
        </p:txBody>
      </p:sp>
      <p:sp>
        <p:nvSpPr>
          <p:cNvPr id="2" name="Rectangle 1"/>
          <p:cNvSpPr/>
          <p:nvPr/>
        </p:nvSpPr>
        <p:spPr>
          <a:xfrm>
            <a:off x="4553543" y="3570966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As close as possible to the application's entry point.</a:t>
            </a:r>
            <a:endParaRPr lang="sr-Latn-RS" dirty="0"/>
          </a:p>
        </p:txBody>
      </p:sp>
      <p:sp>
        <p:nvSpPr>
          <p:cNvPr id="5" name="Scroll: Horizontal 4"/>
          <p:cNvSpPr/>
          <p:nvPr/>
        </p:nvSpPr>
        <p:spPr>
          <a:xfrm>
            <a:off x="1810343" y="4401203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rgbClr val="FFC000"/>
                </a:solidFill>
              </a:rPr>
              <a:t>Composition Root </a:t>
            </a:r>
            <a:r>
              <a:rPr lang="en-US" sz="4000" dirty="0"/>
              <a:t>is a (preferably) unique location in an application where modules are composed together.</a:t>
            </a:r>
            <a:endParaRPr lang="sr-Latn-RS" sz="4000" dirty="0"/>
          </a:p>
        </p:txBody>
      </p:sp>
      <p:sp>
        <p:nvSpPr>
          <p:cNvPr id="9" name="Scroll: Horizontal 8"/>
          <p:cNvSpPr/>
          <p:nvPr/>
        </p:nvSpPr>
        <p:spPr>
          <a:xfrm>
            <a:off x="1810343" y="59976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Only </a:t>
            </a:r>
            <a:r>
              <a:rPr lang="en-US" sz="4000" b="1" dirty="0">
                <a:solidFill>
                  <a:srgbClr val="FFC000"/>
                </a:solidFill>
              </a:rPr>
              <a:t>applications</a:t>
            </a:r>
            <a:r>
              <a:rPr lang="en-US" sz="4000" dirty="0"/>
              <a:t> should have Composition Roots. Libraries and frameworks shouldn't.</a:t>
            </a:r>
            <a:endParaRPr lang="sr-Latn-RS" sz="4000" dirty="0"/>
          </a:p>
        </p:txBody>
      </p:sp>
      <p:sp>
        <p:nvSpPr>
          <p:cNvPr id="10" name="Scroll: Horizontal 9"/>
          <p:cNvSpPr/>
          <p:nvPr/>
        </p:nvSpPr>
        <p:spPr>
          <a:xfrm>
            <a:off x="1810343" y="75978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DI Container should </a:t>
            </a:r>
            <a:r>
              <a:rPr lang="en-US" sz="4000" b="1" dirty="0">
                <a:solidFill>
                  <a:srgbClr val="FFC000"/>
                </a:solidFill>
              </a:rPr>
              <a:t>only be referenced from the Composition Root</a:t>
            </a:r>
            <a:r>
              <a:rPr lang="en-US" sz="4000" dirty="0"/>
              <a:t>. All other modules should have no reference to the container.</a:t>
            </a:r>
            <a:endParaRPr lang="sr-Latn-RS" sz="4800" dirty="0"/>
          </a:p>
        </p:txBody>
      </p:sp>
    </p:spTree>
    <p:extLst>
      <p:ext uri="{BB962C8B-B14F-4D97-AF65-F5344CB8AC3E}">
        <p14:creationId xmlns:p14="http://schemas.microsoft.com/office/powerpoint/2010/main" val="35114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The appropriate entry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3587" y="3129152"/>
            <a:ext cx="1562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console applications it's the Main method</a:t>
            </a:r>
            <a:endParaRPr lang="en-US" sz="3600" dirty="0"/>
          </a:p>
          <a:p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ASP.NET MVC applications it's global.asax and a custom IControllerFactory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WPF applications it's the Application.OnStartup method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WCF it's a custom ServiceHostFactory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>
                <a:solidFill>
                  <a:srgbClr val="00B050"/>
                </a:solidFill>
              </a:rPr>
              <a:t>In ASP.NET Core </a:t>
            </a:r>
            <a:r>
              <a:rPr lang="en-US" sz="3600" dirty="0">
                <a:solidFill>
                  <a:srgbClr val="00B050"/>
                </a:solidFill>
              </a:rPr>
              <a:t>it’s</a:t>
            </a:r>
            <a:r>
              <a:rPr lang="sr-Latn-RS" sz="3600" dirty="0">
                <a:solidFill>
                  <a:srgbClr val="00B050"/>
                </a:solidFill>
              </a:rPr>
              <a:t> the ConfigureServices method </a:t>
            </a:r>
            <a:r>
              <a:rPr lang="en-US" sz="3600" dirty="0">
                <a:solidFill>
                  <a:srgbClr val="00B050"/>
                </a:solidFill>
              </a:rPr>
              <a:t>in Startup class</a:t>
            </a:r>
            <a:endParaRPr lang="sr-Latn-R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20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1028" name="Picture 4" descr="Basic featu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792287"/>
            <a:ext cx="10820401" cy="81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2387" y="1970166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>
                <a:solidFill>
                  <a:schemeClr val="accent1">
                    <a:lumMod val="50000"/>
                  </a:schemeClr>
                </a:solidFill>
              </a:rPr>
              <a:t>Which one to use?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41387" y="1831667"/>
            <a:ext cx="426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dirty="0">
                <a:hlinkClick r:id="rId6"/>
              </a:rPr>
              <a:t>https://github.com/danielpalme/IocPerformance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782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6026" y="2844332"/>
            <a:ext cx="11430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Code as configuration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  <a:r>
              <a:rPr lang="sr-Latn-RS" dirty="0"/>
              <a:t> configuration</a:t>
            </a:r>
            <a:r>
              <a:rPr lang="en-US" dirty="0"/>
              <a:t> (XML/JSON)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AUTO-REGISTRATION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8319" y="5221287"/>
            <a:ext cx="131160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r-Latn-RS" dirty="0">
                <a:latin typeface="Consolas" panose="020B0609020204030204" pitchFamily="49" charset="0"/>
              </a:rPr>
              <a:t> dataAccess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Assemlby</a:t>
            </a:r>
            <a:r>
              <a:rPr lang="sr-Latn-RS" dirty="0">
                <a:latin typeface="Consolas" panose="020B0609020204030204" pitchFamily="49" charset="0"/>
              </a:rPr>
              <a:t>.GetExecutingAssembly();</a:t>
            </a: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builder.RegisterAssemblyTypes(dataAccess)</a:t>
            </a:r>
          </a:p>
          <a:p>
            <a:r>
              <a:rPr lang="sr-Latn-RS" dirty="0">
                <a:latin typeface="Consolas" panose="020B0609020204030204" pitchFamily="49" charset="0"/>
              </a:rPr>
              <a:t>       .Where(t =&gt; t.Name.EndsWith(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”Repository”</a:t>
            </a:r>
            <a:r>
              <a:rPr lang="sr-Latn-RS" dirty="0">
                <a:latin typeface="Consolas" panose="020B0609020204030204" pitchFamily="49" charset="0"/>
              </a:rPr>
              <a:t>))</a:t>
            </a:r>
          </a:p>
          <a:p>
            <a:r>
              <a:rPr lang="sr-Latn-RS" dirty="0">
                <a:latin typeface="Consolas" panose="020B0609020204030204" pitchFamily="49" charset="0"/>
              </a:rPr>
              <a:t>       .AsImplementedInterfaces();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211387" y="4383087"/>
            <a:ext cx="3505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09363" y="3925887"/>
            <a:ext cx="1165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Add DI Container which reads configuration from file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422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dirty="0"/>
              <a:t>Constructor injection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409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guarantee that a necessary Dependency is always available </a:t>
            </a:r>
            <a:endParaRPr lang="sr-Latn-RS" dirty="0"/>
          </a:p>
        </p:txBody>
      </p:sp>
      <p:sp>
        <p:nvSpPr>
          <p:cNvPr id="13" name="Rectangle 12"/>
          <p:cNvSpPr/>
          <p:nvPr/>
        </p:nvSpPr>
        <p:spPr>
          <a:xfrm>
            <a:off x="1677987" y="4132346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clearly documents that the class requires the DEPENDENCIES it requests through its constructor </a:t>
            </a:r>
            <a:endParaRPr lang="sr-Latn-RS" i="1" dirty="0"/>
          </a:p>
        </p:txBody>
      </p:sp>
      <p:sp>
        <p:nvSpPr>
          <p:cNvPr id="14" name="Rectangle 13"/>
          <p:cNvSpPr/>
          <p:nvPr/>
        </p:nvSpPr>
        <p:spPr>
          <a:xfrm>
            <a:off x="1677987" y="4901617"/>
            <a:ext cx="1623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constrain the design to a single constructor. Overloaded constructors lead to ambiguity: which constructor should a DI CONTAINER use?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3435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364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dirty="0"/>
              <a:t>Property injection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409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enable DI as an option in a class when we have a good </a:t>
            </a:r>
            <a:r>
              <a:rPr lang="en-US" b="1" i="1" dirty="0"/>
              <a:t>Local Default</a:t>
            </a:r>
            <a:endParaRPr lang="sr-Latn-RS" b="1" dirty="0"/>
          </a:p>
        </p:txBody>
      </p:sp>
      <p:sp>
        <p:nvSpPr>
          <p:cNvPr id="13" name="Rectangle 12"/>
          <p:cNvSpPr/>
          <p:nvPr/>
        </p:nvSpPr>
        <p:spPr>
          <a:xfrm>
            <a:off x="1661728" y="5596283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best used when the DEPENDENCY is optional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5381" y="4827012"/>
            <a:ext cx="1623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switch the DEPENDENCY in the middle of the class’s lifetime!</a:t>
            </a:r>
            <a:endParaRPr lang="sr-Latn-RS" i="1" dirty="0"/>
          </a:p>
        </p:txBody>
      </p:sp>
      <p:sp>
        <p:nvSpPr>
          <p:cNvPr id="12" name="Rectangle 11"/>
          <p:cNvSpPr/>
          <p:nvPr/>
        </p:nvSpPr>
        <p:spPr>
          <a:xfrm>
            <a:off x="1701646" y="4132346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class must expose a public writable property of the DEPENDENCY’s type</a:t>
            </a:r>
            <a:endParaRPr lang="sr-Latn-RS" i="1" dirty="0"/>
          </a:p>
        </p:txBody>
      </p:sp>
      <p:sp>
        <p:nvSpPr>
          <p:cNvPr id="15" name="Rectangle 14"/>
          <p:cNvSpPr/>
          <p:nvPr/>
        </p:nvSpPr>
        <p:spPr>
          <a:xfrm>
            <a:off x="1643871" y="6365554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only one among many different ways of applying the </a:t>
            </a:r>
            <a:r>
              <a:rPr lang="en-US" b="1" i="1" dirty="0"/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21924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2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3506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Method</a:t>
            </a:r>
            <a:r>
              <a:rPr lang="sr-Latn-RS" sz="3600" b="1" dirty="0"/>
              <a:t> injection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6272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When a DEPENDENCY can vary with each method call, you can supply it via a method parameter. </a:t>
            </a:r>
            <a:endParaRPr lang="sr-Latn-RS" b="1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56075" y="4535487"/>
            <a:ext cx="8763000" cy="3321064"/>
            <a:chOff x="3506787" y="4338623"/>
            <a:chExt cx="8763000" cy="3321064"/>
          </a:xfrm>
        </p:grpSpPr>
        <p:sp>
          <p:nvSpPr>
            <p:cNvPr id="3" name="Rectangle 2"/>
            <p:cNvSpPr/>
            <p:nvPr/>
          </p:nvSpPr>
          <p:spPr>
            <a:xfrm>
              <a:off x="3506787" y="4478611"/>
              <a:ext cx="1752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  <a:endParaRPr lang="sr-Latn-R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31187" y="4478611"/>
              <a:ext cx="4038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SomeClass</a:t>
              </a:r>
              <a:endParaRPr lang="sr-Latn-R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31187" y="5218237"/>
              <a:ext cx="4038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err="1"/>
                <a:t>DoStuff</a:t>
              </a:r>
              <a:r>
                <a:rPr lang="en-US" sz="3000" dirty="0"/>
                <a:t>(</a:t>
              </a:r>
              <a:r>
                <a:rPr lang="en-US" sz="3000" dirty="0" err="1"/>
                <a:t>ISomeInterface</a:t>
              </a:r>
              <a:r>
                <a:rPr lang="en-US" sz="3000" dirty="0"/>
                <a:t>)</a:t>
              </a:r>
              <a:endParaRPr lang="sr-Latn-RS" sz="3000" dirty="0"/>
            </a:p>
          </p:txBody>
        </p:sp>
        <p:cxnSp>
          <p:nvCxnSpPr>
            <p:cNvPr id="5" name="Straight Arrow Connector 4"/>
            <p:cNvCxnSpPr>
              <a:stCxn id="3" idx="3"/>
              <a:endCxn id="17" idx="1"/>
            </p:cNvCxnSpPr>
            <p:nvPr/>
          </p:nvCxnSpPr>
          <p:spPr>
            <a:xfrm>
              <a:off x="5259387" y="4859611"/>
              <a:ext cx="29718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887787" y="5980237"/>
              <a:ext cx="22688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Invokes with</a:t>
              </a:r>
              <a:endParaRPr lang="sr-Latn-R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68987" y="6897687"/>
              <a:ext cx="274320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ISomeInterface</a:t>
              </a:r>
              <a:endParaRPr lang="sr-Latn-RS" dirty="0"/>
            </a:p>
          </p:txBody>
        </p:sp>
        <p:cxnSp>
          <p:nvCxnSpPr>
            <p:cNvPr id="21" name="Connector: Curved 20"/>
            <p:cNvCxnSpPr>
              <a:stCxn id="19" idx="3"/>
              <a:endCxn id="18" idx="2"/>
            </p:cNvCxnSpPr>
            <p:nvPr/>
          </p:nvCxnSpPr>
          <p:spPr>
            <a:xfrm flipV="1">
              <a:off x="8612187" y="5980237"/>
              <a:ext cx="1638300" cy="1298450"/>
            </a:xfrm>
            <a:prstGeom prst="curvedConnector2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/>
            <p:cNvCxnSpPr>
              <a:stCxn id="3" idx="2"/>
              <a:endCxn id="19" idx="1"/>
            </p:cNvCxnSpPr>
            <p:nvPr/>
          </p:nvCxnSpPr>
          <p:spPr>
            <a:xfrm rot="16200000" flipH="1">
              <a:off x="4106999" y="5516699"/>
              <a:ext cx="2038076" cy="1485900"/>
            </a:xfrm>
            <a:prstGeom prst="curvedConnector2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21387" y="4338623"/>
              <a:ext cx="14358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Creates</a:t>
              </a:r>
              <a:endParaRPr lang="sr-Latn-R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54187" y="8303788"/>
            <a:ext cx="16272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when the caller wishes to provide the consumer with information about the context in which the operation is being invoked</a:t>
            </a:r>
            <a:endParaRPr lang="sr-Latn-RS" b="1" i="1" dirty="0"/>
          </a:p>
        </p:txBody>
      </p:sp>
    </p:spTree>
    <p:extLst>
      <p:ext uri="{BB962C8B-B14F-4D97-AF65-F5344CB8AC3E}">
        <p14:creationId xmlns:p14="http://schemas.microsoft.com/office/powerpoint/2010/main" val="7301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337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dirty="0"/>
              <a:t>Ambient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592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make a Dependency available to every module without polluting every API with Cross-Cutting Concerns</a:t>
            </a:r>
            <a:r>
              <a:rPr lang="sr-Latn-RS" i="1" dirty="0"/>
              <a:t> - VIA A STATIC ACCESSOR</a:t>
            </a:r>
            <a:endParaRPr lang="sr-Latn-R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787" y="4687887"/>
            <a:ext cx="7543397" cy="168258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77987" y="6618065"/>
            <a:ext cx="1592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context itself must be an ABSTRACTION and it must be possible to modify the context from the outside</a:t>
            </a:r>
            <a:endParaRPr lang="sr-Latn-RS" b="1" i="1" dirty="0"/>
          </a:p>
        </p:txBody>
      </p:sp>
      <p:sp>
        <p:nvSpPr>
          <p:cNvPr id="18" name="Rectangle 17"/>
          <p:cNvSpPr/>
          <p:nvPr/>
        </p:nvSpPr>
        <p:spPr>
          <a:xfrm>
            <a:off x="1677987" y="7695283"/>
            <a:ext cx="1623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AMBIENT CONTEXT </a:t>
            </a:r>
            <a:r>
              <a:rPr lang="en-US" i="1" dirty="0"/>
              <a:t>only provides an instance of a single, strongly-typed DEPENDENCY, whereas a </a:t>
            </a:r>
            <a:r>
              <a:rPr lang="en-US" b="1" i="1" dirty="0"/>
              <a:t>SERVICE LOCATOR </a:t>
            </a:r>
            <a:r>
              <a:rPr lang="en-US" i="1" dirty="0"/>
              <a:t>is supposed to provide instances for every DEPENDENCY you might request.</a:t>
            </a:r>
          </a:p>
        </p:txBody>
      </p:sp>
    </p:spTree>
    <p:extLst>
      <p:ext uri="{BB962C8B-B14F-4D97-AF65-F5344CB8AC3E}">
        <p14:creationId xmlns:p14="http://schemas.microsoft.com/office/powerpoint/2010/main" val="18072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</a:t>
            </a:r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Interceptor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11533</TotalTime>
  <Words>1107</Words>
  <Application>Microsoft Office PowerPoint</Application>
  <PresentationFormat>Custom</PresentationFormat>
  <Paragraphs>231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690</cp:revision>
  <dcterms:created xsi:type="dcterms:W3CDTF">2013-09-24T23:05:35Z</dcterms:created>
  <dcterms:modified xsi:type="dcterms:W3CDTF">2017-04-10T14:31:29Z</dcterms:modified>
</cp:coreProperties>
</file>