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6" r:id="rId3"/>
    <p:sldId id="337" r:id="rId4"/>
    <p:sldId id="338" r:id="rId5"/>
    <p:sldId id="339" r:id="rId6"/>
    <p:sldId id="342" r:id="rId7"/>
    <p:sldId id="341" r:id="rId8"/>
    <p:sldId id="343" r:id="rId9"/>
    <p:sldId id="340" r:id="rId10"/>
    <p:sldId id="327" r:id="rId11"/>
    <p:sldId id="295" r:id="rId12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 varScale="1">
        <p:scale>
          <a:sx n="73" d="100"/>
          <a:sy n="73" d="100"/>
        </p:scale>
        <p:origin x="300" y="78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XY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066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example: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23535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9644</TotalTime>
  <Words>314</Words>
  <Application>Microsoft Office PowerPoint</Application>
  <PresentationFormat>Custom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619</cp:revision>
  <dcterms:created xsi:type="dcterms:W3CDTF">2013-09-24T23:05:35Z</dcterms:created>
  <dcterms:modified xsi:type="dcterms:W3CDTF">2017-04-05T18:42:31Z</dcterms:modified>
</cp:coreProperties>
</file>