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5726E2"/>
    <a:srgbClr val="FF6019"/>
    <a:srgbClr val="6A3ACA"/>
    <a:srgbClr val="7741FD"/>
    <a:srgbClr val="8B68E2"/>
    <a:srgbClr val="8441FD"/>
    <a:srgbClr val="0092B4"/>
    <a:srgbClr val="0C7BC6"/>
    <a:srgbClr val="2CC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27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802776" y="2355726"/>
            <a:ext cx="7495760" cy="864096"/>
          </a:xfr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532605" y="3327834"/>
            <a:ext cx="6061240" cy="756084"/>
          </a:xfrm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3" name="Группа 312"/>
          <p:cNvGrpSpPr/>
          <p:nvPr userDrawn="1"/>
        </p:nvGrpSpPr>
        <p:grpSpPr>
          <a:xfrm>
            <a:off x="-16505" y="-5582"/>
            <a:ext cx="9160506" cy="1307085"/>
            <a:chOff x="4150862" y="1653688"/>
            <a:chExt cx="4317345" cy="866636"/>
          </a:xfrm>
        </p:grpSpPr>
        <p:grpSp>
          <p:nvGrpSpPr>
            <p:cNvPr id="383" name="Группа 382"/>
            <p:cNvGrpSpPr/>
            <p:nvPr userDrawn="1"/>
          </p:nvGrpSpPr>
          <p:grpSpPr>
            <a:xfrm>
              <a:off x="7602967" y="1656324"/>
              <a:ext cx="865240" cy="864000"/>
              <a:chOff x="6738967" y="1656324"/>
              <a:chExt cx="865240" cy="864000"/>
            </a:xfrm>
          </p:grpSpPr>
          <p:sp>
            <p:nvSpPr>
              <p:cNvPr id="432" name="Прямоугольник 43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>
          <a:xfrm>
            <a:off x="1" y="4948014"/>
            <a:ext cx="9143999" cy="218097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userDrawn="1"/>
          </p:nvSpPr>
          <p:spPr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>
            <a:xfrm>
              <a:off x="3721837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>
            <a:xfrm>
              <a:off x="2569837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>
            <a:xfrm>
              <a:off x="1994896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7000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557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35547"/>
            <a:ext cx="2057400" cy="3780420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35546"/>
            <a:ext cx="6019800" cy="37804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0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35547"/>
            <a:ext cx="8208912" cy="751526"/>
          </a:xfr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1545636"/>
            <a:ext cx="8208912" cy="2970330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9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3940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05958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3940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897565"/>
            <a:ext cx="5112568" cy="361840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5" y="897565"/>
            <a:ext cx="3008313" cy="361840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597864"/>
            <a:ext cx="5486400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6462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83918"/>
            <a:ext cx="5486400" cy="3772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>
          <a:xfrm>
            <a:off x="569307" y="-6305"/>
            <a:ext cx="858435" cy="64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>
          <a:xfrm>
            <a:off x="1" y="-4208"/>
            <a:ext cx="574091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>
          <a:xfrm>
            <a:off x="2" y="-6304"/>
            <a:ext cx="9149369" cy="6506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userDrawn="1"/>
          </p:nvGrpSpPr>
          <p:grpSpPr>
            <a:xfrm>
              <a:off x="8289703" y="-4807"/>
              <a:ext cx="859667" cy="860401"/>
              <a:chOff x="6738967" y="1656324"/>
              <a:chExt cx="865240" cy="864000"/>
            </a:xfrm>
          </p:grpSpPr>
          <p:sp>
            <p:nvSpPr>
              <p:cNvPr id="6" name="Прямоугольник 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>
            <a:xfrm>
              <a:off x="3999176" y="-5770"/>
              <a:ext cx="859667" cy="864000"/>
              <a:chOff x="6738967" y="1656324"/>
              <a:chExt cx="865240" cy="864000"/>
            </a:xfrm>
          </p:grpSpPr>
          <p:sp>
            <p:nvSpPr>
              <p:cNvPr id="290" name="Прямоугольник 28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userDrawn="1"/>
            </p:nvSpPr>
            <p:spPr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6000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000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7000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userDrawn="1"/>
            </p:nvSpPr>
            <p:spPr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>
          <a:xfrm>
            <a:off x="8287086" y="4950428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>
          <a:xfrm>
            <a:off x="8290019" y="494624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>
          <a:xfrm>
            <a:off x="8574702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>
          <a:xfrm>
            <a:off x="8859954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>
          <a:xfrm>
            <a:off x="7428968" y="4948661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>
          <a:xfrm>
            <a:off x="7431900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>
          <a:xfrm>
            <a:off x="7717153" y="5011137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>
          <a:xfrm>
            <a:off x="8001836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>
          <a:xfrm>
            <a:off x="6570063" y="4950428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>
          <a:xfrm>
            <a:off x="6572996" y="4946248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>
          <a:xfrm>
            <a:off x="6863032" y="4946248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>
          <a:xfrm>
            <a:off x="7141078" y="4947777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>
          <a:xfrm>
            <a:off x="5713784" y="4948661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>
          <a:xfrm>
            <a:off x="5716717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>
          <a:xfrm>
            <a:off x="6001400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>
          <a:xfrm>
            <a:off x="6286651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>
          <a:xfrm>
            <a:off x="4858039" y="4948661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>
          <a:xfrm>
            <a:off x="4860972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>
          <a:xfrm>
            <a:off x="5145654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>
          <a:xfrm>
            <a:off x="5430906" y="4948661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>
          <a:xfrm>
            <a:off x="3998143" y="4949782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>
          <a:xfrm>
            <a:off x="4001076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>
          <a:xfrm>
            <a:off x="4285758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>
          <a:xfrm>
            <a:off x="4571010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>
          <a:xfrm>
            <a:off x="3140025" y="4948015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>
          <a:xfrm>
            <a:off x="3142958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>
          <a:xfrm>
            <a:off x="3427640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>
          <a:xfrm>
            <a:off x="3712892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>
          <a:xfrm>
            <a:off x="2281119" y="4949782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>
          <a:xfrm>
            <a:off x="2284052" y="4949782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>
          <a:xfrm>
            <a:off x="2568735" y="4949782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>
          <a:xfrm>
            <a:off x="2853986" y="4949782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>
          <a:xfrm>
            <a:off x="1424840" y="4948015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>
          <a:xfrm>
            <a:off x="1427773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>
          <a:xfrm>
            <a:off x="1712456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>
          <a:xfrm>
            <a:off x="1997708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>
          <a:xfrm>
            <a:off x="569095" y="4948015"/>
            <a:ext cx="858118" cy="193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>
          <a:xfrm>
            <a:off x="572028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>
          <a:xfrm>
            <a:off x="856711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>
          <a:xfrm>
            <a:off x="1141962" y="4948015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>
          <a:xfrm>
            <a:off x="-1" y="4949889"/>
            <a:ext cx="573879" cy="191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>
          <a:xfrm>
            <a:off x="3377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>
          <a:xfrm>
            <a:off x="288629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>
          <a:xfrm>
            <a:off x="457200" y="1005576"/>
            <a:ext cx="8229600" cy="345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007366" y="165480"/>
            <a:ext cx="5062559" cy="64209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>
          <a:xfrm>
            <a:off x="3892797" y="4599627"/>
            <a:ext cx="714476" cy="27384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>
          <a:xfrm>
            <a:off x="455446" y="45821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>
          <a:xfrm>
            <a:off x="5819164" y="459962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7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0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</Template>
  <TotalTime>347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Стандартная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Pollinator</dc:creator>
  <cp:lastModifiedBy>Sergey Kirillov</cp:lastModifiedBy>
  <cp:revision>51</cp:revision>
  <dcterms:created xsi:type="dcterms:W3CDTF">2012-12-02T20:36:11Z</dcterms:created>
  <dcterms:modified xsi:type="dcterms:W3CDTF">2013-10-22T14:24:03Z</dcterms:modified>
</cp:coreProperties>
</file>