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835A2D"/>
    <a:srgbClr val="4B3319"/>
    <a:srgbClr val="32CAEE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0" autoAdjust="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
  <Relationship Id="rId3" Type="http://schemas.openxmlformats.org/officeDocument/2006/relationships/presProps" Target="presProps.xml"/>
  <Relationship Id="rId2" Type="http://schemas.openxmlformats.org/officeDocument/2006/relationships/slide" Target="slides/slide1.xml"/>
  <Relationship Id="rId1" Type="http://schemas.openxmlformats.org/officeDocument/2006/relationships/slideMaster" Target="slideMasters/slideMaster1.xml"/>
  <Relationship Id="rId6" Type="http://schemas.openxmlformats.org/officeDocument/2006/relationships/tableStyles" Target="tableStyles.xml"/>
  <Relationship Id="rId5" Type="http://schemas.openxmlformats.org/officeDocument/2006/relationships/theme" Target="theme/theme1.xml"/>
  <Relationship Id="rId4" Type="http://schemas.openxmlformats.org/officeDocument/2006/relationships/viewProps" Target="viewProps.xml"/>
</Relationships>
</file>

<file path=ppt/slideLayouts/_rels/slideLayout1.xml.rels><?xml version="1.0" encoding="UTF-8" standalone="yes"?>
<Relationships xmlns="http://schemas.openxmlformats.org/package/2006/relationships">
  <Relationship Id="rId3" Type="http://schemas.openxmlformats.org/officeDocument/2006/relationships/image" Target="../media/image3.png"/>
  <Relationship Id="rId2" Type="http://schemas.openxmlformats.org/officeDocument/2006/relationships/image" Target="../media/image2.jpg"/>
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<Relationship Id="rId3" Type="http://schemas.openxmlformats.org/officeDocument/2006/relationships/image" Target="../media/image3.png"/>
  <Relationship Id="rId2" Type="http://schemas.openxmlformats.org/officeDocument/2006/relationships/image" Target="../media/image2.jpg"/>
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5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<Relationship Id="rId2" Type="http://schemas.openxmlformats.org/officeDocument/2006/relationships/image" Target="../media/image5.jpeg"/>
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3057805"/>
            <a:ext cx="3744416" cy="702078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2411761" y="2840235"/>
            <a:ext cx="4320479" cy="118805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5" name="Полилиния 4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15" name="Полилиния 14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65731" y="1956245"/>
            <a:ext cx="6048672" cy="602631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4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3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" name="Текст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63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685800" y="627535"/>
            <a:ext cx="7772400" cy="7560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0" name="Текст 2"/>
          <p:cNvSpPr>
            <a:spLocks noGrp="1"/>
          </p:cNvSpPr>
          <p:nvPr>
            <p:ph type="body" idx="1"/>
          </p:nvPr>
        </p:nvSpPr>
        <p:spPr>
          <a:xfrm>
            <a:off x="722313" y="1545636"/>
            <a:ext cx="7772400" cy="286231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Дата 3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</p:spPr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2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</p:spPr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94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7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4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05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82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5" y="116759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1437625"/>
            <a:ext cx="5111750" cy="31569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064400"/>
            <a:ext cx="3008313" cy="25302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29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9462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1347844"/>
            <a:ext cx="5439582" cy="2250020"/>
          </a:xfrm>
          <a:prstGeom prst="rect">
            <a:avLst/>
          </a:prstGeom>
          <a:blipFill dpi="0" rotWithShape="1">
            <a:blip r:embed="rId2">              
            </a:blip>
            <a:srcRect/>
            <a:tile tx="0" ty="0" sx="100000" sy="100000" flip="none" algn="tl"/>
          </a:blipFill>
          <a:ln w="47625" cmpd="sng">
            <a:noFill/>
            <a:prstDash val="sysDot"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Arial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4083918"/>
            <a:ext cx="5669280" cy="48605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kern="1200" cap="none" spc="30" baseline="0" smtClean="0">
                <a:solidFill>
                  <a:srgbClr val="603636"/>
                </a:solidFill>
                <a:latin typeface="+mn-lt"/>
                <a:ea typeface="+mn-ea"/>
                <a:cs typeface="Arial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7277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
  <Relationship Id="rId8" Type="http://schemas.openxmlformats.org/officeDocument/2006/relationships/slideLayout" Target="../slideLayouts/slideLayout8.xml"/>
  <Relationship Id="rId13" Type="http://schemas.openxmlformats.org/officeDocument/2006/relationships/image" Target="../media/image2.jpg"/>
  <Relationship Id="rId3" Type="http://schemas.openxmlformats.org/officeDocument/2006/relationships/slideLayout" Target="../slideLayouts/slideLayout3.xml"/>
  <Relationship Id="rId7" Type="http://schemas.openxmlformats.org/officeDocument/2006/relationships/slideLayout" Target="../slideLayouts/slideLayout7.xml"/>
  <Relationship Id="rId12" Type="http://schemas.openxmlformats.org/officeDocument/2006/relationships/theme" Target="../theme/theme1.xml"/>
  <Relationship Id="rId2" Type="http://schemas.openxmlformats.org/officeDocument/2006/relationships/slideLayout" Target="../slideLayouts/slideLayout2.xml"/>
  <Relationship Id="rId16" Type="http://schemas.openxmlformats.org/officeDocument/2006/relationships/image" Target="../media/image4.png"/>
  <Relationship Id="rId1" Type="http://schemas.openxmlformats.org/officeDocument/2006/relationships/slideLayout" Target="../slideLayouts/slideLayout1.xml"/>
  <Relationship Id="rId6" Type="http://schemas.openxmlformats.org/officeDocument/2006/relationships/slideLayout" Target="../slideLayouts/slideLayout6.xml"/>
  <Relationship Id="rId11" Type="http://schemas.openxmlformats.org/officeDocument/2006/relationships/slideLayout" Target="../slideLayouts/slideLayout11.xml"/>
  <Relationship Id="rId5" Type="http://schemas.openxmlformats.org/officeDocument/2006/relationships/slideLayout" Target="../slideLayouts/slideLayout5.xml"/>
  <Relationship Id="rId10" Type="http://schemas.openxmlformats.org/officeDocument/2006/relationships/slideLayout" Target="../slideLayouts/slideLayout10.xml"/>
  <Relationship Id="rId4" Type="http://schemas.openxmlformats.org/officeDocument/2006/relationships/slideLayout" Target="../slideLayouts/slideLayout4.xml"/>
  <Relationship Id="rId9" Type="http://schemas.openxmlformats.org/officeDocument/2006/relationships/slideLayout" Target="../slideLayouts/slideLayout9.xml"/>
  <Relationship Id="rId14" Type="http://schemas.openxmlformats.org/officeDocument/2006/relationships/image" Target="../media/image3.png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8131"/>
            <a:ext cx="9361040" cy="115397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3148506" y="805555"/>
            <a:ext cx="2846987" cy="92010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78" name="Полилиния 77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83" name="Полилиния 82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47664" y="205979"/>
            <a:ext cx="6048672" cy="6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83568" y="1329612"/>
            <a:ext cx="7776864" cy="3294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Дата 4"/>
          <p:cNvSpPr>
            <a:spLocks noGrp="1"/>
          </p:cNvSpPr>
          <p:nvPr>
            <p:ph type="dt" sz="half" idx="2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7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1" r:id="rId3"/>
    <p:sldLayoutId id="214748368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3200" b="1" kern="1200" cap="none" spc="0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Arial" pitchFamily="2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Wingdings" pitchFamily="2" charset="2"/>
        <a:buChar char="v"/>
        <a:defRPr sz="2800" b="0" i="0" kern="1200" cap="none" spc="30" baseline="0">
          <a:solidFill>
            <a:srgbClr val="603636"/>
          </a:solidFill>
          <a:latin typeface="+mn-lt"/>
          <a:ea typeface="+mn-ea"/>
          <a:cs typeface="Arial" pitchFamily="34" charset="0"/>
        </a:defRPr>
      </a:lvl1pPr>
      <a:lvl2pPr marL="9032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2400" kern="1200">
          <a:solidFill>
            <a:srgbClr val="835A2D"/>
          </a:solidFill>
          <a:latin typeface="+mn-lt"/>
          <a:ea typeface="+mn-ea"/>
          <a:cs typeface="Arial" pitchFamily="34" charset="0"/>
        </a:defRPr>
      </a:lvl2pPr>
      <a:lvl3pPr marL="12588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v"/>
        <a:tabLst/>
        <a:defRPr sz="2000" kern="1200">
          <a:solidFill>
            <a:srgbClr val="603636"/>
          </a:solidFill>
          <a:latin typeface="+mn-lt"/>
          <a:ea typeface="+mn-ea"/>
          <a:cs typeface="Arial" pitchFamily="34" charset="0"/>
        </a:defRPr>
      </a:lvl3pPr>
      <a:lvl4pPr marL="16144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1800" kern="1200">
          <a:solidFill>
            <a:srgbClr val="835A2D"/>
          </a:solidFill>
          <a:latin typeface="+mn-lt"/>
          <a:ea typeface="+mn-ea"/>
          <a:cs typeface="Arial" pitchFamily="34" charset="0"/>
        </a:defRPr>
      </a:lvl4pPr>
      <a:lvl5pPr marL="2149475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Ø"/>
        <a:tabLst/>
        <a:defRPr sz="1800" kern="1200" baseline="0">
          <a:solidFill>
            <a:srgbClr val="603636"/>
          </a:solidFill>
          <a:latin typeface="+mn-lt"/>
          <a:ea typeface="+mn-ea"/>
          <a:cs typeface="Arial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8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5.jpeg"/>
</Relationships>
</file>

<file path=ppt/theme/theme1.xml><?xml version="1.0" encoding="utf-8"?>
<a:theme xmlns:a="http://schemas.openxmlformats.org/drawing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_New_Classic</Template>
  <TotalTime>23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Classic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10</cp:revision>
  <dcterms:created xsi:type="dcterms:W3CDTF">2012-12-03T11:51:24Z</dcterms:created>
  <dcterms:modified xsi:type="dcterms:W3CDTF">2013-10-22T12:41:00Z</dcterms:modified>
</cp:coreProperties>
</file>