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</p:sldIdLst>
  <p:sldSz cx="18288000" cy="10287000"/>
  <p:notesSz cx="6858000" cy="9144000"/>
  <p:embeddedFontLst>
    <p:embeddedFont>
      <p:font typeface="IM Fell English SC" charset="1" panose="02000000000000000000"/>
      <p:regular r:id="rId6"/>
    </p:embeddedFont>
    <p:embeddedFont>
      <p:font typeface="Vollkorn" charset="1" panose="00000500000000000000"/>
      <p:regular r:id="rId7"/>
    </p:embeddedFont>
    <p:embeddedFont>
      <p:font typeface="Vollkorn Bold" charset="1" panose="00000800000000000000"/>
      <p:regular r:id="rId8"/>
    </p:embeddedFont>
    <p:embeddedFont>
      <p:font typeface="Vollkorn Italics" charset="1" panose="00000500000000000000"/>
      <p:regular r:id="rId9"/>
    </p:embeddedFont>
    <p:embeddedFont>
      <p:font typeface="Vollkorn Bold Italics" charset="1" panose="00000800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  <p:embeddedFont>
      <p:font typeface="IM Fell" charset="1" panose="02000000000000000000"/>
      <p:regular r:id="rId15"/>
    </p:embeddedFont>
    <p:embeddedFont>
      <p:font typeface="IM Fell Italics" charset="1" panose="02000000000000000000"/>
      <p:regular r:id="rId16"/>
    </p:embeddedFont>
    <p:embeddedFont>
      <p:font typeface="Open Sauce" charset="1" panose="00000500000000000000"/>
      <p:regular r:id="rId17"/>
    </p:embeddedFont>
    <p:embeddedFont>
      <p:font typeface="Open Sauce Bold" charset="1" panose="00000800000000000000"/>
      <p:regular r:id="rId18"/>
    </p:embeddedFont>
    <p:embeddedFont>
      <p:font typeface="Open Sauce Italics" charset="1" panose="00000500000000000000"/>
      <p:regular r:id="rId19"/>
    </p:embeddedFont>
    <p:embeddedFont>
      <p:font typeface="Open Sauce Bold Italics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/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217788">
            <a:off x="-1175300" y="7983171"/>
            <a:ext cx="8427058" cy="467701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016304" y="-8827798"/>
            <a:ext cx="19873918" cy="1103002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80135">
            <a:off x="14074471" y="7238385"/>
            <a:ext cx="8427058" cy="467701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15378" y="6921102"/>
            <a:ext cx="2337198" cy="233719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4729515" y="6921102"/>
            <a:ext cx="2236753" cy="233719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1482" t="0" r="1482" b="0"/>
          <a:stretch>
            <a:fillRect/>
          </a:stretch>
        </p:blipFill>
        <p:spPr>
          <a:xfrm flipH="false" flipV="false" rot="358290">
            <a:off x="11785993" y="1186208"/>
            <a:ext cx="5676642" cy="575137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7258543" y="6921102"/>
            <a:ext cx="2429630" cy="233719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9930667" y="7416072"/>
            <a:ext cx="6211774" cy="154903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287941" y="5242452"/>
            <a:ext cx="8642725" cy="140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4299">
                <a:solidFill>
                  <a:srgbClr val="3E3B39"/>
                </a:solidFill>
                <a:latin typeface="Vollkorn Bold"/>
              </a:rPr>
              <a:t>Stampfer-Németh Anikó</a:t>
            </a:r>
          </a:p>
          <a:p>
            <a:pPr algn="ctr">
              <a:lnSpc>
                <a:spcPts val="5589"/>
              </a:lnSpc>
            </a:pPr>
            <a:r>
              <a:rPr lang="en-US" sz="4299">
                <a:solidFill>
                  <a:srgbClr val="3E3B39"/>
                </a:solidFill>
                <a:latin typeface="Vollkorn"/>
              </a:rPr>
              <a:t>Junior automata tesztelő szakirány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9458" y="2437419"/>
            <a:ext cx="8339693" cy="2583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19"/>
              </a:lnSpc>
            </a:pPr>
            <a:r>
              <a:rPr lang="en-US" sz="9199">
                <a:solidFill>
                  <a:srgbClr val="3E3B39"/>
                </a:solidFill>
                <a:latin typeface="IM Fell English SC Bold"/>
              </a:rPr>
              <a:t>Vizsgaremek Védés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85639" y="9275376"/>
            <a:ext cx="7255694" cy="574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2"/>
              </a:lnSpc>
            </a:pPr>
            <a:r>
              <a:rPr lang="en-US" sz="3609">
                <a:solidFill>
                  <a:srgbClr val="3E3B39"/>
                </a:solidFill>
                <a:latin typeface="Vollkorn"/>
              </a:rPr>
              <a:t>2023. április 20.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/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863390">
            <a:off x="-2337895" y="9152881"/>
            <a:ext cx="14126931" cy="784044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9768739">
            <a:off x="-4394801" y="-7881722"/>
            <a:ext cx="18240742" cy="1012361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1616"/>
          <a:stretch>
            <a:fillRect/>
          </a:stretch>
        </p:blipFill>
        <p:spPr>
          <a:xfrm flipH="false" flipV="false" rot="0">
            <a:off x="11502862" y="86458"/>
            <a:ext cx="6418710" cy="471645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283211" y="4975546"/>
            <a:ext cx="8439300" cy="508985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31560" y="2525521"/>
            <a:ext cx="5364143" cy="598535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29293" t="15910" r="32027" b="40525"/>
          <a:stretch>
            <a:fillRect/>
          </a:stretch>
        </p:blipFill>
        <p:spPr>
          <a:xfrm flipH="false" flipV="false" rot="0">
            <a:off x="6843928" y="2525521"/>
            <a:ext cx="3887053" cy="1519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/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950" t="0" r="0" b="0"/>
          <a:stretch>
            <a:fillRect/>
          </a:stretch>
        </p:blipFill>
        <p:spPr>
          <a:xfrm flipH="false" flipV="false" rot="7777077">
            <a:off x="11166518" y="2098584"/>
            <a:ext cx="1148415" cy="3037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950" t="0" r="0" b="0"/>
          <a:stretch>
            <a:fillRect/>
          </a:stretch>
        </p:blipFill>
        <p:spPr>
          <a:xfrm flipH="false" flipV="false" rot="4388462">
            <a:off x="15326898" y="2223768"/>
            <a:ext cx="1148415" cy="303766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2429976" y="346104"/>
            <a:ext cx="4171923" cy="1365193"/>
            <a:chOff x="0" y="0"/>
            <a:chExt cx="5562564" cy="1820257"/>
          </a:xfrm>
        </p:grpSpPr>
        <p:grpSp>
          <p:nvGrpSpPr>
            <p:cNvPr name="Group 5" id="5"/>
            <p:cNvGrpSpPr/>
            <p:nvPr/>
          </p:nvGrpSpPr>
          <p:grpSpPr>
            <a:xfrm rot="5461607">
              <a:off x="1920588" y="-1856174"/>
              <a:ext cx="1721389" cy="5532605"/>
              <a:chOff x="0" y="0"/>
              <a:chExt cx="475615" cy="152864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10160" y="16510"/>
                <a:ext cx="452755" cy="1500703"/>
              </a:xfrm>
              <a:custGeom>
                <a:avLst/>
                <a:gdLst/>
                <a:ahLst/>
                <a:cxnLst/>
                <a:rect r="r" b="b" t="t" l="l"/>
                <a:pathLst>
                  <a:path h="1500703" w="452755">
                    <a:moveTo>
                      <a:pt x="452755" y="1500703"/>
                    </a:moveTo>
                    <a:lnTo>
                      <a:pt x="0" y="1493083"/>
                    </a:lnTo>
                    <a:lnTo>
                      <a:pt x="0" y="533710"/>
                    </a:lnTo>
                    <a:lnTo>
                      <a:pt x="17780" y="19050"/>
                    </a:lnTo>
                    <a:lnTo>
                      <a:pt x="223517" y="0"/>
                    </a:lnTo>
                    <a:lnTo>
                      <a:pt x="433705" y="508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>
                <a:off x="-3810" y="0"/>
                <a:ext cx="481965" cy="1527373"/>
              </a:xfrm>
              <a:custGeom>
                <a:avLst/>
                <a:gdLst/>
                <a:ahLst/>
                <a:cxnLst/>
                <a:rect r="r" b="b" t="t" l="l"/>
                <a:pathLst>
                  <a:path h="1527373" w="481965">
                    <a:moveTo>
                      <a:pt x="447675" y="21590"/>
                    </a:moveTo>
                    <a:cubicBezTo>
                      <a:pt x="448945" y="34290"/>
                      <a:pt x="448945" y="44450"/>
                      <a:pt x="450215" y="54610"/>
                    </a:cubicBezTo>
                    <a:cubicBezTo>
                      <a:pt x="452755" y="86024"/>
                      <a:pt x="454025" y="117419"/>
                      <a:pt x="456565" y="147693"/>
                    </a:cubicBezTo>
                    <a:cubicBezTo>
                      <a:pt x="456565" y="191421"/>
                      <a:pt x="469265" y="1053660"/>
                      <a:pt x="475615" y="1097388"/>
                    </a:cubicBezTo>
                    <a:cubicBezTo>
                      <a:pt x="481965" y="1163541"/>
                      <a:pt x="478155" y="1230816"/>
                      <a:pt x="478155" y="1296970"/>
                    </a:cubicBezTo>
                    <a:cubicBezTo>
                      <a:pt x="478155" y="1355275"/>
                      <a:pt x="479425" y="1409094"/>
                      <a:pt x="480695" y="1466413"/>
                    </a:cubicBezTo>
                    <a:cubicBezTo>
                      <a:pt x="480695" y="1488003"/>
                      <a:pt x="480695" y="1501973"/>
                      <a:pt x="480695" y="1526103"/>
                    </a:cubicBezTo>
                    <a:cubicBezTo>
                      <a:pt x="457835" y="1526103"/>
                      <a:pt x="437515" y="1527373"/>
                      <a:pt x="421193" y="1526103"/>
                    </a:cubicBezTo>
                    <a:cubicBezTo>
                      <a:pt x="402179" y="1521023"/>
                      <a:pt x="382872" y="1527373"/>
                      <a:pt x="363858" y="1522293"/>
                    </a:cubicBezTo>
                    <a:cubicBezTo>
                      <a:pt x="352449" y="1518483"/>
                      <a:pt x="341333" y="1521023"/>
                      <a:pt x="329925" y="1518483"/>
                    </a:cubicBezTo>
                    <a:cubicBezTo>
                      <a:pt x="324660" y="1517213"/>
                      <a:pt x="319394" y="1515943"/>
                      <a:pt x="314129" y="1514673"/>
                    </a:cubicBezTo>
                    <a:cubicBezTo>
                      <a:pt x="310911" y="1514673"/>
                      <a:pt x="307986" y="1515943"/>
                      <a:pt x="304768" y="1515943"/>
                    </a:cubicBezTo>
                    <a:cubicBezTo>
                      <a:pt x="296577" y="1514673"/>
                      <a:pt x="274053" y="1515943"/>
                      <a:pt x="265862" y="1514673"/>
                    </a:cubicBezTo>
                    <a:cubicBezTo>
                      <a:pt x="260012" y="1513403"/>
                      <a:pt x="143002" y="1522293"/>
                      <a:pt x="137151" y="1521023"/>
                    </a:cubicBezTo>
                    <a:cubicBezTo>
                      <a:pt x="135688" y="1521023"/>
                      <a:pt x="133933" y="1522293"/>
                      <a:pt x="132471" y="1522293"/>
                    </a:cubicBezTo>
                    <a:cubicBezTo>
                      <a:pt x="128960" y="1522293"/>
                      <a:pt x="125743" y="1523563"/>
                      <a:pt x="122232" y="1523563"/>
                    </a:cubicBezTo>
                    <a:cubicBezTo>
                      <a:pt x="113457" y="1523563"/>
                      <a:pt x="104973" y="1522293"/>
                      <a:pt x="96198" y="1521023"/>
                    </a:cubicBezTo>
                    <a:cubicBezTo>
                      <a:pt x="90932" y="1519753"/>
                      <a:pt x="85667" y="1518483"/>
                      <a:pt x="80694" y="1517213"/>
                    </a:cubicBezTo>
                    <a:cubicBezTo>
                      <a:pt x="71333" y="1515943"/>
                      <a:pt x="61972" y="1514673"/>
                      <a:pt x="48260" y="1514673"/>
                    </a:cubicBezTo>
                    <a:cubicBezTo>
                      <a:pt x="38100" y="1514673"/>
                      <a:pt x="29210" y="1514673"/>
                      <a:pt x="19050" y="1513403"/>
                    </a:cubicBezTo>
                    <a:cubicBezTo>
                      <a:pt x="10160" y="1512133"/>
                      <a:pt x="5080" y="1505783"/>
                      <a:pt x="7620" y="1496893"/>
                    </a:cubicBezTo>
                    <a:cubicBezTo>
                      <a:pt x="16510" y="1465157"/>
                      <a:pt x="12700" y="1437126"/>
                      <a:pt x="11430" y="1407973"/>
                    </a:cubicBezTo>
                    <a:cubicBezTo>
                      <a:pt x="10160" y="1348547"/>
                      <a:pt x="6350" y="1290242"/>
                      <a:pt x="7620" y="1230816"/>
                    </a:cubicBezTo>
                    <a:cubicBezTo>
                      <a:pt x="5080" y="1156814"/>
                      <a:pt x="0" y="240756"/>
                      <a:pt x="7620" y="165633"/>
                    </a:cubicBezTo>
                    <a:cubicBezTo>
                      <a:pt x="8890" y="151056"/>
                      <a:pt x="7620" y="135359"/>
                      <a:pt x="8890" y="120783"/>
                    </a:cubicBezTo>
                    <a:cubicBezTo>
                      <a:pt x="10160" y="97237"/>
                      <a:pt x="12700" y="71448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4659" y="30480"/>
                      <a:pt x="59339" y="29210"/>
                    </a:cubicBezTo>
                    <a:cubicBezTo>
                      <a:pt x="67238" y="25400"/>
                      <a:pt x="75136" y="22860"/>
                      <a:pt x="83327" y="20320"/>
                    </a:cubicBezTo>
                    <a:cubicBezTo>
                      <a:pt x="88884" y="17780"/>
                      <a:pt x="94442" y="16510"/>
                      <a:pt x="99708" y="13970"/>
                    </a:cubicBezTo>
                    <a:cubicBezTo>
                      <a:pt x="104973" y="11430"/>
                      <a:pt x="110531" y="8890"/>
                      <a:pt x="115797" y="8890"/>
                    </a:cubicBezTo>
                    <a:cubicBezTo>
                      <a:pt x="121647" y="7620"/>
                      <a:pt x="127498" y="10160"/>
                      <a:pt x="133348" y="8890"/>
                    </a:cubicBezTo>
                    <a:cubicBezTo>
                      <a:pt x="140661" y="8890"/>
                      <a:pt x="273175" y="6350"/>
                      <a:pt x="280488" y="5080"/>
                    </a:cubicBezTo>
                    <a:cubicBezTo>
                      <a:pt x="287509" y="3810"/>
                      <a:pt x="294529" y="2540"/>
                      <a:pt x="301843" y="2540"/>
                    </a:cubicBezTo>
                    <a:cubicBezTo>
                      <a:pt x="313836" y="1270"/>
                      <a:pt x="325537" y="0"/>
                      <a:pt x="337531" y="0"/>
                    </a:cubicBezTo>
                    <a:cubicBezTo>
                      <a:pt x="342504" y="0"/>
                      <a:pt x="347769" y="2540"/>
                      <a:pt x="352742" y="2540"/>
                    </a:cubicBezTo>
                    <a:cubicBezTo>
                      <a:pt x="366491" y="3810"/>
                      <a:pt x="380532" y="5080"/>
                      <a:pt x="394280" y="7620"/>
                    </a:cubicBezTo>
                    <a:cubicBezTo>
                      <a:pt x="401594" y="8890"/>
                      <a:pt x="408907" y="12700"/>
                      <a:pt x="416220" y="16510"/>
                    </a:cubicBezTo>
                    <a:cubicBezTo>
                      <a:pt x="417975" y="16510"/>
                      <a:pt x="419730" y="16510"/>
                      <a:pt x="421193" y="16510"/>
                    </a:cubicBezTo>
                    <a:cubicBezTo>
                      <a:pt x="428625" y="17780"/>
                      <a:pt x="437515" y="20320"/>
                      <a:pt x="447675" y="21590"/>
                    </a:cubicBezTo>
                    <a:close/>
                    <a:moveTo>
                      <a:pt x="457835" y="1509593"/>
                    </a:moveTo>
                    <a:cubicBezTo>
                      <a:pt x="459105" y="1493083"/>
                      <a:pt x="460375" y="1480383"/>
                      <a:pt x="460375" y="1467683"/>
                    </a:cubicBezTo>
                    <a:cubicBezTo>
                      <a:pt x="459105" y="1403488"/>
                      <a:pt x="457835" y="1344062"/>
                      <a:pt x="457835" y="1280151"/>
                    </a:cubicBezTo>
                    <a:cubicBezTo>
                      <a:pt x="457835" y="1250999"/>
                      <a:pt x="460375" y="1221846"/>
                      <a:pt x="459105" y="1192694"/>
                    </a:cubicBezTo>
                    <a:cubicBezTo>
                      <a:pt x="459105" y="1165784"/>
                      <a:pt x="457835" y="1137753"/>
                      <a:pt x="456565" y="1110843"/>
                    </a:cubicBezTo>
                    <a:cubicBezTo>
                      <a:pt x="451485" y="1069357"/>
                      <a:pt x="440055" y="210483"/>
                      <a:pt x="440055" y="168996"/>
                    </a:cubicBezTo>
                    <a:cubicBezTo>
                      <a:pt x="437515" y="134238"/>
                      <a:pt x="434975" y="98358"/>
                      <a:pt x="432435" y="63500"/>
                    </a:cubicBezTo>
                    <a:cubicBezTo>
                      <a:pt x="431165" y="44450"/>
                      <a:pt x="429895" y="43180"/>
                      <a:pt x="420315" y="41910"/>
                    </a:cubicBezTo>
                    <a:cubicBezTo>
                      <a:pt x="419438" y="41910"/>
                      <a:pt x="418853" y="41910"/>
                      <a:pt x="417975" y="40640"/>
                    </a:cubicBezTo>
                    <a:cubicBezTo>
                      <a:pt x="410662" y="36830"/>
                      <a:pt x="403056" y="31750"/>
                      <a:pt x="395743" y="30480"/>
                    </a:cubicBezTo>
                    <a:cubicBezTo>
                      <a:pt x="377899" y="26670"/>
                      <a:pt x="359763" y="25400"/>
                      <a:pt x="341919" y="22860"/>
                    </a:cubicBezTo>
                    <a:cubicBezTo>
                      <a:pt x="339286" y="22860"/>
                      <a:pt x="336361" y="22860"/>
                      <a:pt x="333728" y="22860"/>
                    </a:cubicBezTo>
                    <a:cubicBezTo>
                      <a:pt x="329340" y="22860"/>
                      <a:pt x="324952" y="22860"/>
                      <a:pt x="320857" y="22860"/>
                    </a:cubicBezTo>
                    <a:cubicBezTo>
                      <a:pt x="311496" y="22860"/>
                      <a:pt x="302135" y="22860"/>
                      <a:pt x="293067" y="24130"/>
                    </a:cubicBezTo>
                    <a:cubicBezTo>
                      <a:pt x="285169" y="25400"/>
                      <a:pt x="152070" y="29210"/>
                      <a:pt x="144172" y="29210"/>
                    </a:cubicBezTo>
                    <a:cubicBezTo>
                      <a:pt x="131301" y="29210"/>
                      <a:pt x="118429" y="26670"/>
                      <a:pt x="105558" y="33020"/>
                    </a:cubicBezTo>
                    <a:cubicBezTo>
                      <a:pt x="98830" y="36830"/>
                      <a:pt x="92395" y="36830"/>
                      <a:pt x="85959" y="38100"/>
                    </a:cubicBezTo>
                    <a:cubicBezTo>
                      <a:pt x="74843" y="41910"/>
                      <a:pt x="63727" y="45720"/>
                      <a:pt x="49530" y="50800"/>
                    </a:cubicBezTo>
                    <a:cubicBezTo>
                      <a:pt x="36830" y="50800"/>
                      <a:pt x="34290" y="53340"/>
                      <a:pt x="33020" y="68084"/>
                    </a:cubicBezTo>
                    <a:cubicBezTo>
                      <a:pt x="31750" y="88267"/>
                      <a:pt x="31750" y="108449"/>
                      <a:pt x="30480" y="128632"/>
                    </a:cubicBezTo>
                    <a:cubicBezTo>
                      <a:pt x="29210" y="162269"/>
                      <a:pt x="26670" y="194785"/>
                      <a:pt x="25400" y="228422"/>
                    </a:cubicBezTo>
                    <a:cubicBezTo>
                      <a:pt x="20320" y="264302"/>
                      <a:pt x="26670" y="1141117"/>
                      <a:pt x="29210" y="1176996"/>
                    </a:cubicBezTo>
                    <a:cubicBezTo>
                      <a:pt x="29210" y="1215119"/>
                      <a:pt x="29210" y="1254362"/>
                      <a:pt x="30480" y="1292485"/>
                    </a:cubicBezTo>
                    <a:cubicBezTo>
                      <a:pt x="30480" y="1320516"/>
                      <a:pt x="33020" y="1348547"/>
                      <a:pt x="33020" y="1376578"/>
                    </a:cubicBezTo>
                    <a:cubicBezTo>
                      <a:pt x="33020" y="1406852"/>
                      <a:pt x="33020" y="1437126"/>
                      <a:pt x="31750" y="1467683"/>
                    </a:cubicBezTo>
                    <a:cubicBezTo>
                      <a:pt x="31750" y="1471493"/>
                      <a:pt x="31750" y="1474033"/>
                      <a:pt x="31750" y="1477843"/>
                    </a:cubicBezTo>
                    <a:cubicBezTo>
                      <a:pt x="31750" y="1488003"/>
                      <a:pt x="35560" y="1491813"/>
                      <a:pt x="44450" y="1491813"/>
                    </a:cubicBezTo>
                    <a:cubicBezTo>
                      <a:pt x="55244" y="1491813"/>
                      <a:pt x="59339" y="1493083"/>
                      <a:pt x="63142" y="1493083"/>
                    </a:cubicBezTo>
                    <a:cubicBezTo>
                      <a:pt x="68700" y="1493083"/>
                      <a:pt x="74551" y="1490543"/>
                      <a:pt x="80109" y="1493083"/>
                    </a:cubicBezTo>
                    <a:cubicBezTo>
                      <a:pt x="89177" y="1496893"/>
                      <a:pt x="98245" y="1499433"/>
                      <a:pt x="107314" y="1498163"/>
                    </a:cubicBezTo>
                    <a:cubicBezTo>
                      <a:pt x="113164" y="1496893"/>
                      <a:pt x="118722" y="1499433"/>
                      <a:pt x="124573" y="1499433"/>
                    </a:cubicBezTo>
                    <a:cubicBezTo>
                      <a:pt x="133056" y="1499433"/>
                      <a:pt x="141539" y="1498163"/>
                      <a:pt x="150022" y="1499433"/>
                    </a:cubicBezTo>
                    <a:cubicBezTo>
                      <a:pt x="162601" y="1500703"/>
                      <a:pt x="300672" y="1490543"/>
                      <a:pt x="313544" y="1493083"/>
                    </a:cubicBezTo>
                    <a:cubicBezTo>
                      <a:pt x="319102" y="1494353"/>
                      <a:pt x="324660" y="1495623"/>
                      <a:pt x="329925" y="1495623"/>
                    </a:cubicBezTo>
                    <a:cubicBezTo>
                      <a:pt x="339578" y="1498163"/>
                      <a:pt x="348939" y="1494353"/>
                      <a:pt x="358592" y="1498163"/>
                    </a:cubicBezTo>
                    <a:cubicBezTo>
                      <a:pt x="366491" y="1500703"/>
                      <a:pt x="374389" y="1500703"/>
                      <a:pt x="382287" y="1503243"/>
                    </a:cubicBezTo>
                    <a:cubicBezTo>
                      <a:pt x="393988" y="1507053"/>
                      <a:pt x="405689" y="1509593"/>
                      <a:pt x="417390" y="1510863"/>
                    </a:cubicBezTo>
                    <a:cubicBezTo>
                      <a:pt x="421778" y="1510863"/>
                      <a:pt x="437515" y="1509593"/>
                      <a:pt x="457835" y="1509593"/>
                    </a:cubicBezTo>
                    <a:close/>
                  </a:path>
                </a:pathLst>
              </a:custGeom>
              <a:solidFill>
                <a:srgbClr val="3E3B39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5461607">
              <a:off x="2120192" y="-1618710"/>
              <a:ext cx="1326883" cy="5099961"/>
              <a:chOff x="0" y="0"/>
              <a:chExt cx="366614" cy="140910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>
                <a:off x="10160" y="16510"/>
                <a:ext cx="343754" cy="1381165"/>
              </a:xfrm>
              <a:custGeom>
                <a:avLst/>
                <a:gdLst/>
                <a:ahLst/>
                <a:cxnLst/>
                <a:rect r="r" b="b" t="t" l="l"/>
                <a:pathLst>
                  <a:path h="1381165" w="343754">
                    <a:moveTo>
                      <a:pt x="343754" y="1381165"/>
                    </a:moveTo>
                    <a:lnTo>
                      <a:pt x="0" y="1373545"/>
                    </a:lnTo>
                    <a:lnTo>
                      <a:pt x="0" y="492251"/>
                    </a:lnTo>
                    <a:lnTo>
                      <a:pt x="17780" y="19050"/>
                    </a:lnTo>
                    <a:lnTo>
                      <a:pt x="169157" y="0"/>
                    </a:lnTo>
                    <a:lnTo>
                      <a:pt x="324704" y="508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>
                <a:off x="-3810" y="0"/>
                <a:ext cx="372964" cy="1407835"/>
              </a:xfrm>
              <a:custGeom>
                <a:avLst/>
                <a:gdLst/>
                <a:ahLst/>
                <a:cxnLst/>
                <a:rect r="r" b="b" t="t" l="l"/>
                <a:pathLst>
                  <a:path h="1407835" w="372964">
                    <a:moveTo>
                      <a:pt x="338674" y="21590"/>
                    </a:moveTo>
                    <a:cubicBezTo>
                      <a:pt x="339944" y="34290"/>
                      <a:pt x="339944" y="44450"/>
                      <a:pt x="341214" y="54610"/>
                    </a:cubicBezTo>
                    <a:cubicBezTo>
                      <a:pt x="343754" y="84175"/>
                      <a:pt x="345024" y="112891"/>
                      <a:pt x="347564" y="140581"/>
                    </a:cubicBezTo>
                    <a:cubicBezTo>
                      <a:pt x="347564" y="180578"/>
                      <a:pt x="360264" y="969242"/>
                      <a:pt x="366614" y="1009240"/>
                    </a:cubicBezTo>
                    <a:cubicBezTo>
                      <a:pt x="372964" y="1069748"/>
                      <a:pt x="369154" y="1131283"/>
                      <a:pt x="369154" y="1191791"/>
                    </a:cubicBezTo>
                    <a:cubicBezTo>
                      <a:pt x="369154" y="1245121"/>
                      <a:pt x="370424" y="1294348"/>
                      <a:pt x="371694" y="1346875"/>
                    </a:cubicBezTo>
                    <a:cubicBezTo>
                      <a:pt x="371694" y="1368465"/>
                      <a:pt x="371694" y="1382435"/>
                      <a:pt x="371694" y="1406565"/>
                    </a:cubicBezTo>
                    <a:cubicBezTo>
                      <a:pt x="348834" y="1406565"/>
                      <a:pt x="328514" y="1407835"/>
                      <a:pt x="312545" y="1406565"/>
                    </a:cubicBezTo>
                    <a:cubicBezTo>
                      <a:pt x="299150" y="1401485"/>
                      <a:pt x="285549" y="1407835"/>
                      <a:pt x="272154" y="1402755"/>
                    </a:cubicBezTo>
                    <a:cubicBezTo>
                      <a:pt x="264116" y="1398945"/>
                      <a:pt x="256285" y="1401485"/>
                      <a:pt x="248248" y="1398945"/>
                    </a:cubicBezTo>
                    <a:cubicBezTo>
                      <a:pt x="244539" y="1397675"/>
                      <a:pt x="240829" y="1396405"/>
                      <a:pt x="237120" y="1395135"/>
                    </a:cubicBezTo>
                    <a:cubicBezTo>
                      <a:pt x="234853" y="1395135"/>
                      <a:pt x="232792" y="1396405"/>
                      <a:pt x="230525" y="1396405"/>
                    </a:cubicBezTo>
                    <a:cubicBezTo>
                      <a:pt x="224755" y="1395135"/>
                      <a:pt x="208887" y="1396405"/>
                      <a:pt x="203117" y="1395135"/>
                    </a:cubicBezTo>
                    <a:cubicBezTo>
                      <a:pt x="198995" y="1393865"/>
                      <a:pt x="116563" y="1402755"/>
                      <a:pt x="112441" y="1401485"/>
                    </a:cubicBezTo>
                    <a:cubicBezTo>
                      <a:pt x="111411" y="1401485"/>
                      <a:pt x="110174" y="1402755"/>
                      <a:pt x="109144" y="1402755"/>
                    </a:cubicBezTo>
                    <a:cubicBezTo>
                      <a:pt x="106671" y="1402755"/>
                      <a:pt x="104404" y="1404025"/>
                      <a:pt x="101931" y="1404025"/>
                    </a:cubicBezTo>
                    <a:cubicBezTo>
                      <a:pt x="95749" y="1404025"/>
                      <a:pt x="89772" y="1402755"/>
                      <a:pt x="83590" y="1401485"/>
                    </a:cubicBezTo>
                    <a:cubicBezTo>
                      <a:pt x="79880" y="1400215"/>
                      <a:pt x="76171" y="1398945"/>
                      <a:pt x="72668" y="1397675"/>
                    </a:cubicBezTo>
                    <a:cubicBezTo>
                      <a:pt x="66073" y="1396405"/>
                      <a:pt x="59478" y="1395135"/>
                      <a:pt x="48260" y="1395135"/>
                    </a:cubicBezTo>
                    <a:cubicBezTo>
                      <a:pt x="38100" y="1395135"/>
                      <a:pt x="29210" y="1395135"/>
                      <a:pt x="19050" y="1393865"/>
                    </a:cubicBezTo>
                    <a:cubicBezTo>
                      <a:pt x="10160" y="1392595"/>
                      <a:pt x="5080" y="1386245"/>
                      <a:pt x="7620" y="1377355"/>
                    </a:cubicBezTo>
                    <a:cubicBezTo>
                      <a:pt x="16510" y="1345627"/>
                      <a:pt x="12700" y="1319988"/>
                      <a:pt x="11430" y="1293323"/>
                    </a:cubicBezTo>
                    <a:cubicBezTo>
                      <a:pt x="10160" y="1238967"/>
                      <a:pt x="6350" y="1185638"/>
                      <a:pt x="7620" y="1131283"/>
                    </a:cubicBezTo>
                    <a:cubicBezTo>
                      <a:pt x="5080" y="1063595"/>
                      <a:pt x="0" y="225703"/>
                      <a:pt x="7620" y="156990"/>
                    </a:cubicBezTo>
                    <a:cubicBezTo>
                      <a:pt x="8890" y="143658"/>
                      <a:pt x="7620" y="129300"/>
                      <a:pt x="8890" y="115967"/>
                    </a:cubicBezTo>
                    <a:cubicBezTo>
                      <a:pt x="10160" y="94430"/>
                      <a:pt x="12700" y="70842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4326" y="30480"/>
                      <a:pt x="57624" y="29210"/>
                    </a:cubicBezTo>
                    <a:cubicBezTo>
                      <a:pt x="63188" y="25400"/>
                      <a:pt x="68752" y="22860"/>
                      <a:pt x="74522" y="20320"/>
                    </a:cubicBezTo>
                    <a:cubicBezTo>
                      <a:pt x="78438" y="17780"/>
                      <a:pt x="82353" y="16510"/>
                      <a:pt x="86063" y="13970"/>
                    </a:cubicBezTo>
                    <a:cubicBezTo>
                      <a:pt x="89772" y="11430"/>
                      <a:pt x="93688" y="8890"/>
                      <a:pt x="97397" y="8890"/>
                    </a:cubicBezTo>
                    <a:cubicBezTo>
                      <a:pt x="101519" y="7620"/>
                      <a:pt x="105641" y="10160"/>
                      <a:pt x="109762" y="8890"/>
                    </a:cubicBezTo>
                    <a:cubicBezTo>
                      <a:pt x="114914" y="8890"/>
                      <a:pt x="208269" y="6350"/>
                      <a:pt x="213421" y="5080"/>
                    </a:cubicBezTo>
                    <a:cubicBezTo>
                      <a:pt x="218367" y="3810"/>
                      <a:pt x="223313" y="2540"/>
                      <a:pt x="228465" y="2540"/>
                    </a:cubicBezTo>
                    <a:cubicBezTo>
                      <a:pt x="236914" y="1270"/>
                      <a:pt x="245157" y="0"/>
                      <a:pt x="253606" y="0"/>
                    </a:cubicBezTo>
                    <a:cubicBezTo>
                      <a:pt x="257110" y="0"/>
                      <a:pt x="260819" y="2540"/>
                      <a:pt x="264323" y="2540"/>
                    </a:cubicBezTo>
                    <a:cubicBezTo>
                      <a:pt x="274008" y="3810"/>
                      <a:pt x="283900" y="5080"/>
                      <a:pt x="293586" y="7620"/>
                    </a:cubicBezTo>
                    <a:cubicBezTo>
                      <a:pt x="298738" y="8890"/>
                      <a:pt x="303890" y="12700"/>
                      <a:pt x="309042" y="16510"/>
                    </a:cubicBezTo>
                    <a:cubicBezTo>
                      <a:pt x="310279" y="16510"/>
                      <a:pt x="311515" y="16510"/>
                      <a:pt x="312545" y="16510"/>
                    </a:cubicBezTo>
                    <a:cubicBezTo>
                      <a:pt x="319624" y="17780"/>
                      <a:pt x="328514" y="20320"/>
                      <a:pt x="338674" y="21590"/>
                    </a:cubicBezTo>
                    <a:close/>
                    <a:moveTo>
                      <a:pt x="348834" y="1390055"/>
                    </a:moveTo>
                    <a:cubicBezTo>
                      <a:pt x="350104" y="1373545"/>
                      <a:pt x="351374" y="1360845"/>
                      <a:pt x="351374" y="1348145"/>
                    </a:cubicBezTo>
                    <a:cubicBezTo>
                      <a:pt x="350104" y="1289221"/>
                      <a:pt x="348834" y="1234865"/>
                      <a:pt x="348834" y="1176408"/>
                    </a:cubicBezTo>
                    <a:cubicBezTo>
                      <a:pt x="348834" y="1149743"/>
                      <a:pt x="351374" y="1123078"/>
                      <a:pt x="350104" y="1096413"/>
                    </a:cubicBezTo>
                    <a:cubicBezTo>
                      <a:pt x="350104" y="1071800"/>
                      <a:pt x="348834" y="1046160"/>
                      <a:pt x="347564" y="1021547"/>
                    </a:cubicBezTo>
                    <a:cubicBezTo>
                      <a:pt x="342484" y="983600"/>
                      <a:pt x="331054" y="198013"/>
                      <a:pt x="331054" y="160067"/>
                    </a:cubicBezTo>
                    <a:cubicBezTo>
                      <a:pt x="328514" y="128274"/>
                      <a:pt x="325974" y="95456"/>
                      <a:pt x="323434" y="63500"/>
                    </a:cubicBezTo>
                    <a:cubicBezTo>
                      <a:pt x="322164" y="44450"/>
                      <a:pt x="320894" y="43180"/>
                      <a:pt x="311927" y="41910"/>
                    </a:cubicBezTo>
                    <a:cubicBezTo>
                      <a:pt x="311309" y="41910"/>
                      <a:pt x="310897" y="41910"/>
                      <a:pt x="310279" y="40640"/>
                    </a:cubicBezTo>
                    <a:cubicBezTo>
                      <a:pt x="305127" y="36830"/>
                      <a:pt x="299768" y="31750"/>
                      <a:pt x="294616" y="30480"/>
                    </a:cubicBezTo>
                    <a:cubicBezTo>
                      <a:pt x="282046" y="26670"/>
                      <a:pt x="269269" y="25400"/>
                      <a:pt x="256698" y="22860"/>
                    </a:cubicBezTo>
                    <a:cubicBezTo>
                      <a:pt x="254843" y="22860"/>
                      <a:pt x="252782" y="22860"/>
                      <a:pt x="250927" y="22860"/>
                    </a:cubicBezTo>
                    <a:cubicBezTo>
                      <a:pt x="247836" y="22860"/>
                      <a:pt x="244745" y="22860"/>
                      <a:pt x="241860" y="22860"/>
                    </a:cubicBezTo>
                    <a:cubicBezTo>
                      <a:pt x="235265" y="22860"/>
                      <a:pt x="228671" y="22860"/>
                      <a:pt x="222282" y="24130"/>
                    </a:cubicBezTo>
                    <a:cubicBezTo>
                      <a:pt x="216718" y="25400"/>
                      <a:pt x="122951" y="29210"/>
                      <a:pt x="117387" y="29210"/>
                    </a:cubicBezTo>
                    <a:cubicBezTo>
                      <a:pt x="108320" y="29210"/>
                      <a:pt x="99252" y="26670"/>
                      <a:pt x="90184" y="33020"/>
                    </a:cubicBezTo>
                    <a:cubicBezTo>
                      <a:pt x="85445" y="36830"/>
                      <a:pt x="80911" y="36830"/>
                      <a:pt x="76377" y="38100"/>
                    </a:cubicBezTo>
                    <a:cubicBezTo>
                      <a:pt x="68546" y="41910"/>
                      <a:pt x="60715" y="45720"/>
                      <a:pt x="49530" y="50800"/>
                    </a:cubicBezTo>
                    <a:cubicBezTo>
                      <a:pt x="36830" y="50800"/>
                      <a:pt x="34290" y="53340"/>
                      <a:pt x="33020" y="67766"/>
                    </a:cubicBezTo>
                    <a:cubicBezTo>
                      <a:pt x="31750" y="86226"/>
                      <a:pt x="31750" y="104686"/>
                      <a:pt x="30480" y="123146"/>
                    </a:cubicBezTo>
                    <a:cubicBezTo>
                      <a:pt x="29210" y="153913"/>
                      <a:pt x="26670" y="183655"/>
                      <a:pt x="25400" y="214422"/>
                    </a:cubicBezTo>
                    <a:cubicBezTo>
                      <a:pt x="20320" y="247240"/>
                      <a:pt x="26670" y="1049237"/>
                      <a:pt x="29210" y="1082055"/>
                    </a:cubicBezTo>
                    <a:cubicBezTo>
                      <a:pt x="29210" y="1116925"/>
                      <a:pt x="29210" y="1152820"/>
                      <a:pt x="30480" y="1187689"/>
                    </a:cubicBezTo>
                    <a:cubicBezTo>
                      <a:pt x="30480" y="1213328"/>
                      <a:pt x="33020" y="1238968"/>
                      <a:pt x="33020" y="1264607"/>
                    </a:cubicBezTo>
                    <a:cubicBezTo>
                      <a:pt x="33020" y="1292297"/>
                      <a:pt x="33020" y="1319988"/>
                      <a:pt x="31750" y="1348145"/>
                    </a:cubicBezTo>
                    <a:cubicBezTo>
                      <a:pt x="31750" y="1351955"/>
                      <a:pt x="31750" y="1354495"/>
                      <a:pt x="31750" y="1358305"/>
                    </a:cubicBezTo>
                    <a:cubicBezTo>
                      <a:pt x="31750" y="1368465"/>
                      <a:pt x="35560" y="1372275"/>
                      <a:pt x="44450" y="1372275"/>
                    </a:cubicBezTo>
                    <a:cubicBezTo>
                      <a:pt x="54739" y="1372275"/>
                      <a:pt x="57624" y="1373545"/>
                      <a:pt x="60303" y="1373545"/>
                    </a:cubicBezTo>
                    <a:cubicBezTo>
                      <a:pt x="64218" y="1373545"/>
                      <a:pt x="68340" y="1371005"/>
                      <a:pt x="72255" y="1373545"/>
                    </a:cubicBezTo>
                    <a:cubicBezTo>
                      <a:pt x="78644" y="1377355"/>
                      <a:pt x="85032" y="1379895"/>
                      <a:pt x="91421" y="1378625"/>
                    </a:cubicBezTo>
                    <a:cubicBezTo>
                      <a:pt x="95543" y="1377355"/>
                      <a:pt x="99458" y="1379895"/>
                      <a:pt x="103580" y="1379895"/>
                    </a:cubicBezTo>
                    <a:cubicBezTo>
                      <a:pt x="109556" y="1379895"/>
                      <a:pt x="115532" y="1378625"/>
                      <a:pt x="121509" y="1379895"/>
                    </a:cubicBezTo>
                    <a:cubicBezTo>
                      <a:pt x="130370" y="1381165"/>
                      <a:pt x="227640" y="1371005"/>
                      <a:pt x="236708" y="1373545"/>
                    </a:cubicBezTo>
                    <a:cubicBezTo>
                      <a:pt x="240623" y="1374815"/>
                      <a:pt x="244539" y="1376085"/>
                      <a:pt x="248248" y="1376085"/>
                    </a:cubicBezTo>
                    <a:cubicBezTo>
                      <a:pt x="255049" y="1378625"/>
                      <a:pt x="261644" y="1374815"/>
                      <a:pt x="268444" y="1378625"/>
                    </a:cubicBezTo>
                    <a:cubicBezTo>
                      <a:pt x="274008" y="1381165"/>
                      <a:pt x="279573" y="1381165"/>
                      <a:pt x="285137" y="1383705"/>
                    </a:cubicBezTo>
                    <a:cubicBezTo>
                      <a:pt x="293380" y="1387515"/>
                      <a:pt x="301623" y="1390055"/>
                      <a:pt x="309866" y="1391325"/>
                    </a:cubicBezTo>
                    <a:cubicBezTo>
                      <a:pt x="312958" y="1391325"/>
                      <a:pt x="328514" y="1390055"/>
                      <a:pt x="348834" y="1390055"/>
                    </a:cubicBezTo>
                    <a:close/>
                  </a:path>
                </a:pathLst>
              </a:custGeom>
              <a:solidFill>
                <a:srgbClr val="3E3B39"/>
              </a:solidFill>
            </p:spPr>
          </p:sp>
        </p:grp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10270746">
            <a:off x="-1826448" y="-5196895"/>
            <a:ext cx="13553718" cy="752231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950" t="0" r="0" b="0"/>
          <a:stretch>
            <a:fillRect/>
          </a:stretch>
        </p:blipFill>
        <p:spPr>
          <a:xfrm flipH="false" flipV="false" rot="9081941">
            <a:off x="15210736" y="7414041"/>
            <a:ext cx="1164249" cy="307954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-259778">
            <a:off x="9412493" y="3656963"/>
            <a:ext cx="1399219" cy="365968"/>
            <a:chOff x="0" y="0"/>
            <a:chExt cx="376563" cy="98491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376563" cy="98491"/>
            </a:xfrm>
            <a:custGeom>
              <a:avLst/>
              <a:gdLst/>
              <a:ahLst/>
              <a:cxnLst/>
              <a:rect r="r" b="b" t="t" l="l"/>
              <a:pathLst>
                <a:path h="98491" w="376563">
                  <a:moveTo>
                    <a:pt x="0" y="0"/>
                  </a:moveTo>
                  <a:lnTo>
                    <a:pt x="376563" y="0"/>
                  </a:lnTo>
                  <a:lnTo>
                    <a:pt x="376563" y="98491"/>
                  </a:lnTo>
                  <a:lnTo>
                    <a:pt x="0" y="984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49715" lIns="49715" bIns="49715" rIns="49715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248174">
            <a:off x="7287966" y="3023386"/>
            <a:ext cx="4590974" cy="1576426"/>
            <a:chOff x="0" y="0"/>
            <a:chExt cx="745817" cy="256095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0" y="0"/>
              <a:ext cx="745817" cy="256095"/>
            </a:xfrm>
            <a:custGeom>
              <a:avLst/>
              <a:gdLst/>
              <a:ahLst/>
              <a:cxnLst/>
              <a:rect r="r" b="b" t="t" l="l"/>
              <a:pathLst>
                <a:path h="256095" w="745817">
                  <a:moveTo>
                    <a:pt x="0" y="0"/>
                  </a:moveTo>
                  <a:lnTo>
                    <a:pt x="745817" y="0"/>
                  </a:lnTo>
                  <a:lnTo>
                    <a:pt x="745817" y="256095"/>
                  </a:lnTo>
                  <a:lnTo>
                    <a:pt x="0" y="256095"/>
                  </a:lnTo>
                  <a:close/>
                </a:path>
              </a:pathLst>
            </a:custGeom>
            <a:solidFill>
              <a:srgbClr val="3679B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73505" lIns="73505" bIns="73505" rIns="73505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159295">
            <a:off x="8702460" y="2827939"/>
            <a:ext cx="1663781" cy="433103"/>
            <a:chOff x="0" y="0"/>
            <a:chExt cx="296373" cy="77150"/>
          </a:xfrm>
        </p:grpSpPr>
        <p:sp>
          <p:nvSpPr>
            <p:cNvPr name="Freeform 20" id="20"/>
            <p:cNvSpPr/>
            <p:nvPr/>
          </p:nvSpPr>
          <p:spPr>
            <a:xfrm flipH="false" flipV="false">
              <a:off x="0" y="0"/>
              <a:ext cx="296373" cy="77150"/>
            </a:xfrm>
            <a:custGeom>
              <a:avLst/>
              <a:gdLst/>
              <a:ahLst/>
              <a:cxnLst/>
              <a:rect r="r" b="b" t="t" l="l"/>
              <a:pathLst>
                <a:path h="77150" w="296373">
                  <a:moveTo>
                    <a:pt x="0" y="0"/>
                  </a:moveTo>
                  <a:lnTo>
                    <a:pt x="296373" y="0"/>
                  </a:lnTo>
                  <a:lnTo>
                    <a:pt x="296373" y="77150"/>
                  </a:lnTo>
                  <a:lnTo>
                    <a:pt x="0" y="77150"/>
                  </a:lnTo>
                  <a:close/>
                </a:path>
              </a:pathLst>
            </a:custGeom>
            <a:solidFill>
              <a:srgbClr val="34373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-264886">
            <a:off x="7456349" y="3365994"/>
            <a:ext cx="4354840" cy="96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7"/>
              </a:lnSpc>
            </a:pPr>
            <a:r>
              <a:rPr lang="en-US" sz="2990">
                <a:solidFill>
                  <a:srgbClr val="FFF8ED"/>
                </a:solidFill>
                <a:latin typeface="IM Fell English SC Bold"/>
              </a:rPr>
              <a:t>MANUÁLIS TESZTJEGYZÓKÖNYV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94666" y="3769209"/>
            <a:ext cx="5321271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899">
                <a:solidFill>
                  <a:srgbClr val="3679B0"/>
                </a:solidFill>
                <a:latin typeface="IM Fell"/>
              </a:rPr>
              <a:t>Alkalmazás elérése:</a:t>
            </a:r>
          </a:p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605D59"/>
                </a:solidFill>
                <a:latin typeface="Vollkorn"/>
              </a:rPr>
              <a:t>http://localhost:1667</a:t>
            </a:r>
          </a:p>
        </p:txBody>
      </p:sp>
      <p:grpSp>
        <p:nvGrpSpPr>
          <p:cNvPr name="Group 24" id="24"/>
          <p:cNvGrpSpPr/>
          <p:nvPr/>
        </p:nvGrpSpPr>
        <p:grpSpPr>
          <a:xfrm rot="-88878">
            <a:off x="9697665" y="7311554"/>
            <a:ext cx="5052422" cy="1393588"/>
            <a:chOff x="0" y="0"/>
            <a:chExt cx="928467" cy="256095"/>
          </a:xfrm>
        </p:grpSpPr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928467" cy="256095"/>
            </a:xfrm>
            <a:custGeom>
              <a:avLst/>
              <a:gdLst/>
              <a:ahLst/>
              <a:cxnLst/>
              <a:rect r="r" b="b" t="t" l="l"/>
              <a:pathLst>
                <a:path h="256095" w="928467">
                  <a:moveTo>
                    <a:pt x="0" y="0"/>
                  </a:moveTo>
                  <a:lnTo>
                    <a:pt x="928467" y="0"/>
                  </a:lnTo>
                  <a:lnTo>
                    <a:pt x="928467" y="256095"/>
                  </a:lnTo>
                  <a:lnTo>
                    <a:pt x="0" y="256095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64980" lIns="64980" bIns="64980" rIns="64980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412313" y="7139153"/>
            <a:ext cx="1470811" cy="382871"/>
            <a:chOff x="0" y="0"/>
            <a:chExt cx="296373" cy="77150"/>
          </a:xfrm>
        </p:grpSpPr>
        <p:sp>
          <p:nvSpPr>
            <p:cNvPr name="Freeform 28" id="28"/>
            <p:cNvSpPr/>
            <p:nvPr/>
          </p:nvSpPr>
          <p:spPr>
            <a:xfrm flipH="false" flipV="false">
              <a:off x="0" y="0"/>
              <a:ext cx="296373" cy="77150"/>
            </a:xfrm>
            <a:custGeom>
              <a:avLst/>
              <a:gdLst/>
              <a:ahLst/>
              <a:cxnLst/>
              <a:rect r="r" b="b" t="t" l="l"/>
              <a:pathLst>
                <a:path h="77150" w="296373">
                  <a:moveTo>
                    <a:pt x="0" y="0"/>
                  </a:moveTo>
                  <a:lnTo>
                    <a:pt x="296373" y="0"/>
                  </a:lnTo>
                  <a:lnTo>
                    <a:pt x="296373" y="77150"/>
                  </a:lnTo>
                  <a:lnTo>
                    <a:pt x="0" y="77150"/>
                  </a:lnTo>
                  <a:close/>
                </a:path>
              </a:pathLst>
            </a:custGeom>
            <a:solidFill>
              <a:srgbClr val="34373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66398" lIns="66398" bIns="66398" rIns="66398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73462">
            <a:off x="5576006" y="1516130"/>
            <a:ext cx="2324350" cy="2593088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12846964" y="5007459"/>
            <a:ext cx="5123076" cy="195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3E3B39"/>
                </a:solidFill>
                <a:latin typeface="Vollkorn Bold"/>
              </a:rPr>
              <a:t>Elérés: </a:t>
            </a:r>
            <a:r>
              <a:rPr lang="en-US" sz="2400">
                <a:solidFill>
                  <a:srgbClr val="3E3B39"/>
                </a:solidFill>
                <a:latin typeface="Vollkorn"/>
              </a:rPr>
              <a:t>https://github.com/nemanihun/conduit</a:t>
            </a:r>
          </a:p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3E3B39"/>
                </a:solidFill>
                <a:latin typeface="Vollkorn Bold"/>
              </a:rPr>
              <a:t>Forráskód:</a:t>
            </a:r>
            <a:r>
              <a:rPr lang="en-US" sz="2400">
                <a:solidFill>
                  <a:srgbClr val="3E3B39"/>
                </a:solidFill>
                <a:latin typeface="Vollkorn"/>
              </a:rPr>
              <a:t>  https://github.com/nemanihun/conduit/tree/master/Tests/Automata%20teszt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217788">
            <a:off x="-1175300" y="7983171"/>
            <a:ext cx="8427058" cy="4677017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231503">
            <a:off x="13070899" y="3213999"/>
            <a:ext cx="4590974" cy="1576426"/>
            <a:chOff x="0" y="0"/>
            <a:chExt cx="745817" cy="256095"/>
          </a:xfrm>
        </p:grpSpPr>
        <p:sp>
          <p:nvSpPr>
            <p:cNvPr name="Freeform 34" id="34"/>
            <p:cNvSpPr/>
            <p:nvPr/>
          </p:nvSpPr>
          <p:spPr>
            <a:xfrm flipH="false" flipV="false">
              <a:off x="0" y="0"/>
              <a:ext cx="745817" cy="256095"/>
            </a:xfrm>
            <a:custGeom>
              <a:avLst/>
              <a:gdLst/>
              <a:ahLst/>
              <a:cxnLst/>
              <a:rect r="r" b="b" t="t" l="l"/>
              <a:pathLst>
                <a:path h="256095" w="745817">
                  <a:moveTo>
                    <a:pt x="0" y="0"/>
                  </a:moveTo>
                  <a:lnTo>
                    <a:pt x="745817" y="0"/>
                  </a:lnTo>
                  <a:lnTo>
                    <a:pt x="745817" y="256095"/>
                  </a:lnTo>
                  <a:lnTo>
                    <a:pt x="0" y="256095"/>
                  </a:lnTo>
                  <a:close/>
                </a:path>
              </a:pathLst>
            </a:custGeom>
            <a:solidFill>
              <a:srgbClr val="3679B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73505" lIns="73505" bIns="73505" rIns="73505"/>
            <a:lstStyle/>
            <a:p>
              <a:pPr algn="ctr">
                <a:lnSpc>
                  <a:spcPts val="259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320382">
            <a:off x="14592560" y="3019179"/>
            <a:ext cx="1663781" cy="433103"/>
            <a:chOff x="0" y="0"/>
            <a:chExt cx="296373" cy="77150"/>
          </a:xfrm>
        </p:grpSpPr>
        <p:sp>
          <p:nvSpPr>
            <p:cNvPr name="Freeform 37" id="37"/>
            <p:cNvSpPr/>
            <p:nvPr/>
          </p:nvSpPr>
          <p:spPr>
            <a:xfrm flipH="false" flipV="false">
              <a:off x="0" y="0"/>
              <a:ext cx="296373" cy="77150"/>
            </a:xfrm>
            <a:custGeom>
              <a:avLst/>
              <a:gdLst/>
              <a:ahLst/>
              <a:cxnLst/>
              <a:rect r="r" b="b" t="t" l="l"/>
              <a:pathLst>
                <a:path h="77150" w="296373">
                  <a:moveTo>
                    <a:pt x="0" y="0"/>
                  </a:moveTo>
                  <a:lnTo>
                    <a:pt x="296373" y="0"/>
                  </a:lnTo>
                  <a:lnTo>
                    <a:pt x="296373" y="77150"/>
                  </a:lnTo>
                  <a:lnTo>
                    <a:pt x="0" y="77150"/>
                  </a:lnTo>
                  <a:close/>
                </a:path>
              </a:pathLst>
            </a:custGeom>
            <a:solidFill>
              <a:srgbClr val="343731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75110" lIns="75110" bIns="75110" rIns="7511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2168935" y="5270887"/>
            <a:ext cx="2781476" cy="2626334"/>
          </a:xfrm>
          <a:prstGeom prst="rect">
            <a:avLst/>
          </a:prstGeom>
        </p:spPr>
      </p:pic>
      <p:sp>
        <p:nvSpPr>
          <p:cNvPr name="TextBox 40" id="40"/>
          <p:cNvSpPr txBox="true"/>
          <p:nvPr/>
        </p:nvSpPr>
        <p:spPr>
          <a:xfrm rot="-94368">
            <a:off x="10075804" y="7607750"/>
            <a:ext cx="4295811" cy="934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7"/>
              </a:lnSpc>
            </a:pPr>
            <a:r>
              <a:rPr lang="en-US" sz="2921">
                <a:solidFill>
                  <a:srgbClr val="343731"/>
                </a:solidFill>
                <a:latin typeface="IM Fell English SC Bold"/>
              </a:rPr>
              <a:t>VEZETŐI TESZTJELENTÉS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635697" y="4827093"/>
            <a:ext cx="6180769" cy="195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3E3B39"/>
                </a:solidFill>
                <a:latin typeface="Vollkorn"/>
              </a:rPr>
              <a:t>https://github.com/nemanihun/conduit/blob/master/Tests/Manu%C3%A1lis%20teszt/Stampfer_Nemeth_Aniko_Vizsgaremek_Conduit_TJK.xlsx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726081" y="9008339"/>
            <a:ext cx="5066916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3E3B39"/>
                </a:solidFill>
                <a:latin typeface="Vollkorn"/>
              </a:rPr>
              <a:t>https://nemanihun.github.io/conduit/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816466" y="651472"/>
            <a:ext cx="3384856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4999">
                <a:solidFill>
                  <a:srgbClr val="3E3B39"/>
                </a:solidFill>
                <a:latin typeface="IM Fell English SC Bold"/>
              </a:rPr>
              <a:t>TESZTEK</a:t>
            </a:r>
          </a:p>
        </p:txBody>
      </p:sp>
      <p:sp>
        <p:nvSpPr>
          <p:cNvPr name="TextBox 44" id="44"/>
          <p:cNvSpPr txBox="true"/>
          <p:nvPr/>
        </p:nvSpPr>
        <p:spPr>
          <a:xfrm rot="214791">
            <a:off x="13233614" y="3563246"/>
            <a:ext cx="4354840" cy="96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7"/>
              </a:lnSpc>
            </a:pPr>
            <a:r>
              <a:rPr lang="en-US" sz="2990">
                <a:solidFill>
                  <a:srgbClr val="FFF8ED"/>
                </a:solidFill>
                <a:latin typeface="IM Fell English SC Bold"/>
              </a:rPr>
              <a:t>AUTOMATIZÁLT</a:t>
            </a:r>
          </a:p>
          <a:p>
            <a:pPr algn="ctr">
              <a:lnSpc>
                <a:spcPts val="3887"/>
              </a:lnSpc>
            </a:pPr>
            <a:r>
              <a:rPr lang="en-US" sz="2990">
                <a:solidFill>
                  <a:srgbClr val="FFF8ED"/>
                </a:solidFill>
                <a:latin typeface="IM Fell English SC Bold"/>
              </a:rPr>
              <a:t>TESZTELÉS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/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045068" y="189880"/>
            <a:ext cx="9885682" cy="9907239"/>
            <a:chOff x="0" y="0"/>
            <a:chExt cx="4264797" cy="427409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0160" y="16510"/>
              <a:ext cx="4241937" cy="4246157"/>
            </a:xfrm>
            <a:custGeom>
              <a:avLst/>
              <a:gdLst/>
              <a:ahLst/>
              <a:cxnLst/>
              <a:rect r="r" b="b" t="t" l="l"/>
              <a:pathLst>
                <a:path h="4246157" w="4241937">
                  <a:moveTo>
                    <a:pt x="4241937" y="4246157"/>
                  </a:moveTo>
                  <a:lnTo>
                    <a:pt x="0" y="4238537"/>
                  </a:lnTo>
                  <a:lnTo>
                    <a:pt x="0" y="1485905"/>
                  </a:lnTo>
                  <a:lnTo>
                    <a:pt x="17780" y="19050"/>
                  </a:lnTo>
                  <a:lnTo>
                    <a:pt x="2113237" y="0"/>
                  </a:lnTo>
                  <a:lnTo>
                    <a:pt x="4222887" y="5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>
              <a:off x="-3810" y="0"/>
              <a:ext cx="4271147" cy="4272827"/>
            </a:xfrm>
            <a:custGeom>
              <a:avLst/>
              <a:gdLst/>
              <a:ahLst/>
              <a:cxnLst/>
              <a:rect r="r" b="b" t="t" l="l"/>
              <a:pathLst>
                <a:path h="4272827" w="4271147">
                  <a:moveTo>
                    <a:pt x="4236857" y="21590"/>
                  </a:moveTo>
                  <a:cubicBezTo>
                    <a:pt x="4238127" y="34290"/>
                    <a:pt x="4238127" y="44450"/>
                    <a:pt x="4239397" y="54610"/>
                  </a:cubicBezTo>
                  <a:cubicBezTo>
                    <a:pt x="4241937" y="128504"/>
                    <a:pt x="4243207" y="221426"/>
                    <a:pt x="4245747" y="311029"/>
                  </a:cubicBezTo>
                  <a:cubicBezTo>
                    <a:pt x="4245747" y="440455"/>
                    <a:pt x="4258447" y="2992478"/>
                    <a:pt x="4264797" y="3121904"/>
                  </a:cubicBezTo>
                  <a:cubicBezTo>
                    <a:pt x="4271147" y="3317703"/>
                    <a:pt x="4267337" y="3516820"/>
                    <a:pt x="4267337" y="3712619"/>
                  </a:cubicBezTo>
                  <a:cubicBezTo>
                    <a:pt x="4267337" y="3885188"/>
                    <a:pt x="4268607" y="4044482"/>
                    <a:pt x="4269877" y="4211867"/>
                  </a:cubicBezTo>
                  <a:cubicBezTo>
                    <a:pt x="4269877" y="4233457"/>
                    <a:pt x="4269877" y="4247427"/>
                    <a:pt x="4269877" y="4271557"/>
                  </a:cubicBezTo>
                  <a:cubicBezTo>
                    <a:pt x="4247017" y="4271557"/>
                    <a:pt x="4226697" y="4272827"/>
                    <a:pt x="4198085" y="4271557"/>
                  </a:cubicBezTo>
                  <a:cubicBezTo>
                    <a:pt x="3983742" y="4266477"/>
                    <a:pt x="3766102" y="4272827"/>
                    <a:pt x="3551760" y="4267747"/>
                  </a:cubicBezTo>
                  <a:cubicBezTo>
                    <a:pt x="3423154" y="4263937"/>
                    <a:pt x="3297846" y="4266477"/>
                    <a:pt x="3169241" y="4263937"/>
                  </a:cubicBezTo>
                  <a:cubicBezTo>
                    <a:pt x="3109884" y="4262667"/>
                    <a:pt x="3050528" y="4261397"/>
                    <a:pt x="2991172" y="4260127"/>
                  </a:cubicBezTo>
                  <a:cubicBezTo>
                    <a:pt x="2954898" y="4260127"/>
                    <a:pt x="2921923" y="4261397"/>
                    <a:pt x="2885649" y="4261397"/>
                  </a:cubicBezTo>
                  <a:cubicBezTo>
                    <a:pt x="2793317" y="4260127"/>
                    <a:pt x="2539404" y="4261397"/>
                    <a:pt x="2447072" y="4260127"/>
                  </a:cubicBezTo>
                  <a:cubicBezTo>
                    <a:pt x="2381120" y="4258857"/>
                    <a:pt x="1062089" y="4267747"/>
                    <a:pt x="996138" y="4266477"/>
                  </a:cubicBezTo>
                  <a:cubicBezTo>
                    <a:pt x="979650" y="4266477"/>
                    <a:pt x="959865" y="4267747"/>
                    <a:pt x="943377" y="4267747"/>
                  </a:cubicBezTo>
                  <a:cubicBezTo>
                    <a:pt x="903806" y="4267747"/>
                    <a:pt x="867532" y="4269017"/>
                    <a:pt x="827961" y="4269017"/>
                  </a:cubicBezTo>
                  <a:cubicBezTo>
                    <a:pt x="729034" y="4269017"/>
                    <a:pt x="633404" y="4267747"/>
                    <a:pt x="534477" y="4266477"/>
                  </a:cubicBezTo>
                  <a:cubicBezTo>
                    <a:pt x="475121" y="4265207"/>
                    <a:pt x="415764" y="4263937"/>
                    <a:pt x="359706" y="4262667"/>
                  </a:cubicBezTo>
                  <a:cubicBezTo>
                    <a:pt x="254183" y="4261397"/>
                    <a:pt x="148661" y="4260127"/>
                    <a:pt x="48260" y="4260127"/>
                  </a:cubicBezTo>
                  <a:cubicBezTo>
                    <a:pt x="38100" y="4260127"/>
                    <a:pt x="29210" y="4260127"/>
                    <a:pt x="19050" y="4258857"/>
                  </a:cubicBezTo>
                  <a:cubicBezTo>
                    <a:pt x="10160" y="4257587"/>
                    <a:pt x="5080" y="4251237"/>
                    <a:pt x="7620" y="4242347"/>
                  </a:cubicBezTo>
                  <a:cubicBezTo>
                    <a:pt x="16510" y="4210413"/>
                    <a:pt x="12700" y="4127447"/>
                    <a:pt x="11430" y="4041163"/>
                  </a:cubicBezTo>
                  <a:cubicBezTo>
                    <a:pt x="10160" y="3865276"/>
                    <a:pt x="6350" y="3692708"/>
                    <a:pt x="7620" y="3516820"/>
                  </a:cubicBezTo>
                  <a:cubicBezTo>
                    <a:pt x="5080" y="3297791"/>
                    <a:pt x="0" y="586474"/>
                    <a:pt x="7620" y="364127"/>
                  </a:cubicBezTo>
                  <a:cubicBezTo>
                    <a:pt x="8890" y="320985"/>
                    <a:pt x="7620" y="274524"/>
                    <a:pt x="8890" y="231382"/>
                  </a:cubicBezTo>
                  <a:cubicBezTo>
                    <a:pt x="10160" y="161691"/>
                    <a:pt x="12700" y="85362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6221" y="30480"/>
                    <a:pt x="118983" y="29210"/>
                  </a:cubicBezTo>
                  <a:cubicBezTo>
                    <a:pt x="208017" y="25400"/>
                    <a:pt x="297052" y="22860"/>
                    <a:pt x="389384" y="20320"/>
                  </a:cubicBezTo>
                  <a:cubicBezTo>
                    <a:pt x="452038" y="17780"/>
                    <a:pt x="514692" y="16510"/>
                    <a:pt x="574048" y="13970"/>
                  </a:cubicBezTo>
                  <a:cubicBezTo>
                    <a:pt x="633404" y="11430"/>
                    <a:pt x="696058" y="8890"/>
                    <a:pt x="755415" y="8890"/>
                  </a:cubicBezTo>
                  <a:cubicBezTo>
                    <a:pt x="821366" y="7620"/>
                    <a:pt x="887318" y="10160"/>
                    <a:pt x="953269" y="8890"/>
                  </a:cubicBezTo>
                  <a:cubicBezTo>
                    <a:pt x="1035709" y="8890"/>
                    <a:pt x="2529511" y="6350"/>
                    <a:pt x="2611950" y="5080"/>
                  </a:cubicBezTo>
                  <a:cubicBezTo>
                    <a:pt x="2691092" y="3810"/>
                    <a:pt x="2770234" y="2540"/>
                    <a:pt x="2852673" y="2540"/>
                  </a:cubicBezTo>
                  <a:cubicBezTo>
                    <a:pt x="2987874" y="1270"/>
                    <a:pt x="3119777" y="0"/>
                    <a:pt x="3254978" y="0"/>
                  </a:cubicBezTo>
                  <a:cubicBezTo>
                    <a:pt x="3311036" y="0"/>
                    <a:pt x="3370393" y="2540"/>
                    <a:pt x="3426452" y="2540"/>
                  </a:cubicBezTo>
                  <a:cubicBezTo>
                    <a:pt x="3581438" y="3810"/>
                    <a:pt x="3739721" y="5080"/>
                    <a:pt x="3894707" y="7620"/>
                  </a:cubicBezTo>
                  <a:cubicBezTo>
                    <a:pt x="3977147" y="8890"/>
                    <a:pt x="4059586" y="12700"/>
                    <a:pt x="4142026" y="16510"/>
                  </a:cubicBezTo>
                  <a:cubicBezTo>
                    <a:pt x="4161811" y="16510"/>
                    <a:pt x="4181597" y="16510"/>
                    <a:pt x="4198085" y="16510"/>
                  </a:cubicBezTo>
                  <a:cubicBezTo>
                    <a:pt x="4217807" y="17780"/>
                    <a:pt x="4226697" y="20320"/>
                    <a:pt x="4236857" y="21590"/>
                  </a:cubicBezTo>
                  <a:close/>
                  <a:moveTo>
                    <a:pt x="4247017" y="4255047"/>
                  </a:moveTo>
                  <a:cubicBezTo>
                    <a:pt x="4248287" y="4238537"/>
                    <a:pt x="4249557" y="4225837"/>
                    <a:pt x="4249557" y="4213137"/>
                  </a:cubicBezTo>
                  <a:cubicBezTo>
                    <a:pt x="4248287" y="4027889"/>
                    <a:pt x="4247017" y="3852002"/>
                    <a:pt x="4247017" y="3662840"/>
                  </a:cubicBezTo>
                  <a:cubicBezTo>
                    <a:pt x="4247017" y="3576556"/>
                    <a:pt x="4249557" y="3490271"/>
                    <a:pt x="4248287" y="3403987"/>
                  </a:cubicBezTo>
                  <a:cubicBezTo>
                    <a:pt x="4248287" y="3324340"/>
                    <a:pt x="4247017" y="3241375"/>
                    <a:pt x="4245747" y="3161728"/>
                  </a:cubicBezTo>
                  <a:cubicBezTo>
                    <a:pt x="4240667" y="3038938"/>
                    <a:pt x="4229237" y="496872"/>
                    <a:pt x="4229237" y="374083"/>
                  </a:cubicBezTo>
                  <a:cubicBezTo>
                    <a:pt x="4226697" y="271205"/>
                    <a:pt x="4224157" y="165009"/>
                    <a:pt x="4221617" y="63500"/>
                  </a:cubicBezTo>
                  <a:cubicBezTo>
                    <a:pt x="4220347" y="44450"/>
                    <a:pt x="4219077" y="43180"/>
                    <a:pt x="4188192" y="41910"/>
                  </a:cubicBezTo>
                  <a:cubicBezTo>
                    <a:pt x="4178299" y="41910"/>
                    <a:pt x="4171704" y="41910"/>
                    <a:pt x="4161811" y="40640"/>
                  </a:cubicBezTo>
                  <a:cubicBezTo>
                    <a:pt x="4079372" y="36830"/>
                    <a:pt x="3993635" y="31750"/>
                    <a:pt x="3911196" y="30480"/>
                  </a:cubicBezTo>
                  <a:cubicBezTo>
                    <a:pt x="3710043" y="26670"/>
                    <a:pt x="3505594" y="25400"/>
                    <a:pt x="3304441" y="22860"/>
                  </a:cubicBezTo>
                  <a:cubicBezTo>
                    <a:pt x="3274763" y="22860"/>
                    <a:pt x="3241788" y="22860"/>
                    <a:pt x="3212109" y="22860"/>
                  </a:cubicBezTo>
                  <a:cubicBezTo>
                    <a:pt x="3162646" y="22860"/>
                    <a:pt x="3113182" y="22860"/>
                    <a:pt x="3067016" y="22860"/>
                  </a:cubicBezTo>
                  <a:cubicBezTo>
                    <a:pt x="2961494" y="22860"/>
                    <a:pt x="2855971" y="22860"/>
                    <a:pt x="2753746" y="24130"/>
                  </a:cubicBezTo>
                  <a:cubicBezTo>
                    <a:pt x="2664712" y="25400"/>
                    <a:pt x="1164314" y="29210"/>
                    <a:pt x="1075280" y="29210"/>
                  </a:cubicBezTo>
                  <a:cubicBezTo>
                    <a:pt x="930186" y="29210"/>
                    <a:pt x="785093" y="26670"/>
                    <a:pt x="640000" y="33020"/>
                  </a:cubicBezTo>
                  <a:cubicBezTo>
                    <a:pt x="564155" y="36830"/>
                    <a:pt x="491609" y="36830"/>
                    <a:pt x="419062" y="38100"/>
                  </a:cubicBezTo>
                  <a:cubicBezTo>
                    <a:pt x="293754" y="41910"/>
                    <a:pt x="168446" y="45720"/>
                    <a:pt x="49530" y="50800"/>
                  </a:cubicBezTo>
                  <a:cubicBezTo>
                    <a:pt x="36830" y="50800"/>
                    <a:pt x="34290" y="53340"/>
                    <a:pt x="33020" y="75406"/>
                  </a:cubicBezTo>
                  <a:cubicBezTo>
                    <a:pt x="31750" y="135142"/>
                    <a:pt x="31750" y="194877"/>
                    <a:pt x="30480" y="254612"/>
                  </a:cubicBezTo>
                  <a:cubicBezTo>
                    <a:pt x="29210" y="354171"/>
                    <a:pt x="26670" y="450411"/>
                    <a:pt x="25400" y="549970"/>
                  </a:cubicBezTo>
                  <a:cubicBezTo>
                    <a:pt x="20320" y="656166"/>
                    <a:pt x="26670" y="3251331"/>
                    <a:pt x="29210" y="3357526"/>
                  </a:cubicBezTo>
                  <a:cubicBezTo>
                    <a:pt x="29210" y="3470359"/>
                    <a:pt x="29210" y="3586511"/>
                    <a:pt x="30480" y="3699345"/>
                  </a:cubicBezTo>
                  <a:cubicBezTo>
                    <a:pt x="30480" y="3782310"/>
                    <a:pt x="33020" y="3865276"/>
                    <a:pt x="33020" y="3948242"/>
                  </a:cubicBezTo>
                  <a:cubicBezTo>
                    <a:pt x="33020" y="4037845"/>
                    <a:pt x="33020" y="4127447"/>
                    <a:pt x="31750" y="4213137"/>
                  </a:cubicBezTo>
                  <a:cubicBezTo>
                    <a:pt x="31750" y="4216947"/>
                    <a:pt x="31750" y="4219487"/>
                    <a:pt x="31750" y="4223297"/>
                  </a:cubicBezTo>
                  <a:cubicBezTo>
                    <a:pt x="31750" y="4233457"/>
                    <a:pt x="35560" y="4237267"/>
                    <a:pt x="44450" y="4237267"/>
                  </a:cubicBezTo>
                  <a:cubicBezTo>
                    <a:pt x="72816" y="4237267"/>
                    <a:pt x="118983" y="4238537"/>
                    <a:pt x="161851" y="4238537"/>
                  </a:cubicBezTo>
                  <a:cubicBezTo>
                    <a:pt x="224505" y="4238537"/>
                    <a:pt x="290457" y="4235997"/>
                    <a:pt x="353110" y="4238537"/>
                  </a:cubicBezTo>
                  <a:cubicBezTo>
                    <a:pt x="455335" y="4242347"/>
                    <a:pt x="557560" y="4244887"/>
                    <a:pt x="659785" y="4243617"/>
                  </a:cubicBezTo>
                  <a:cubicBezTo>
                    <a:pt x="725737" y="4242347"/>
                    <a:pt x="788391" y="4244887"/>
                    <a:pt x="854342" y="4244887"/>
                  </a:cubicBezTo>
                  <a:cubicBezTo>
                    <a:pt x="949972" y="4244887"/>
                    <a:pt x="1045602" y="4243617"/>
                    <a:pt x="1141231" y="4244887"/>
                  </a:cubicBezTo>
                  <a:cubicBezTo>
                    <a:pt x="1283027" y="4246157"/>
                    <a:pt x="2839483" y="4235997"/>
                    <a:pt x="2984577" y="4238537"/>
                  </a:cubicBezTo>
                  <a:cubicBezTo>
                    <a:pt x="3047230" y="4239807"/>
                    <a:pt x="3109884" y="4241077"/>
                    <a:pt x="3169241" y="4241077"/>
                  </a:cubicBezTo>
                  <a:cubicBezTo>
                    <a:pt x="3278061" y="4243617"/>
                    <a:pt x="3383583" y="4239807"/>
                    <a:pt x="3492403" y="4243617"/>
                  </a:cubicBezTo>
                  <a:cubicBezTo>
                    <a:pt x="3581438" y="4246157"/>
                    <a:pt x="3670472" y="4246157"/>
                    <a:pt x="3759507" y="4248697"/>
                  </a:cubicBezTo>
                  <a:cubicBezTo>
                    <a:pt x="3891410" y="4252507"/>
                    <a:pt x="4023313" y="4255047"/>
                    <a:pt x="4155216" y="4256317"/>
                  </a:cubicBezTo>
                  <a:cubicBezTo>
                    <a:pt x="4204680" y="4256317"/>
                    <a:pt x="4226697" y="4255047"/>
                    <a:pt x="4247017" y="4255047"/>
                  </a:cubicBezTo>
                  <a:close/>
                </a:path>
              </a:pathLst>
            </a:custGeom>
            <a:solidFill>
              <a:srgbClr val="3E3B39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333052" y="315413"/>
            <a:ext cx="9309714" cy="965617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96395" y="362451"/>
            <a:ext cx="7428210" cy="202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7199">
                <a:solidFill>
                  <a:srgbClr val="3E3B39"/>
                </a:solidFill>
                <a:latin typeface="IM Fell"/>
              </a:rPr>
              <a:t>Manuális</a:t>
            </a:r>
          </a:p>
          <a:p>
            <a:pPr algn="ctr">
              <a:lnSpc>
                <a:spcPts val="7919"/>
              </a:lnSpc>
            </a:pPr>
            <a:r>
              <a:rPr lang="en-US" sz="7199">
                <a:solidFill>
                  <a:srgbClr val="3E3B39"/>
                </a:solidFill>
                <a:latin typeface="IM Fell"/>
              </a:rPr>
              <a:t>Tesztjegyzőkönyv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6395" y="4354085"/>
            <a:ext cx="7125730" cy="62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4299" indent="-387150" lvl="1">
              <a:lnSpc>
                <a:spcPts val="4662"/>
              </a:lnSpc>
              <a:buFont typeface="Arial"/>
              <a:buChar char="•"/>
            </a:pPr>
            <a:r>
              <a:rPr lang="en-US" sz="3586">
                <a:solidFill>
                  <a:srgbClr val="3E3B39"/>
                </a:solidFill>
                <a:latin typeface="Vollkorn"/>
              </a:rPr>
              <a:t>20 tesztesetből 6 elbukott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6395" y="5268815"/>
            <a:ext cx="7125730" cy="62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4299" indent="-387150" lvl="1">
              <a:lnSpc>
                <a:spcPts val="4662"/>
              </a:lnSpc>
              <a:buFont typeface="Arial"/>
              <a:buChar char="•"/>
            </a:pPr>
            <a:r>
              <a:rPr lang="en-US" sz="3586">
                <a:solidFill>
                  <a:srgbClr val="3E3B39"/>
                </a:solidFill>
                <a:latin typeface="Vollkorn"/>
              </a:rPr>
              <a:t>7 hiba került felderítésre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6395" y="6180530"/>
            <a:ext cx="7610740" cy="121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4299" indent="-387150" lvl="1">
              <a:lnSpc>
                <a:spcPts val="4662"/>
              </a:lnSpc>
              <a:buFont typeface="Arial"/>
              <a:buChar char="•"/>
            </a:pPr>
            <a:r>
              <a:rPr lang="en-US" sz="3586">
                <a:solidFill>
                  <a:srgbClr val="3E3B39"/>
                </a:solidFill>
                <a:latin typeface="Vollkorn"/>
              </a:rPr>
              <a:t>7 hibából 5 ugyanabból a problémából ered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/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852481" y="534023"/>
            <a:ext cx="8902102" cy="9218954"/>
            <a:chOff x="0" y="0"/>
            <a:chExt cx="3515655" cy="3640788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0160" y="16510"/>
              <a:ext cx="3492795" cy="3612848"/>
            </a:xfrm>
            <a:custGeom>
              <a:avLst/>
              <a:gdLst/>
              <a:ahLst/>
              <a:cxnLst/>
              <a:rect r="r" b="b" t="t" l="l"/>
              <a:pathLst>
                <a:path h="3612848" w="3492795">
                  <a:moveTo>
                    <a:pt x="3492795" y="3612848"/>
                  </a:moveTo>
                  <a:lnTo>
                    <a:pt x="0" y="3605228"/>
                  </a:lnTo>
                  <a:lnTo>
                    <a:pt x="0" y="1266257"/>
                  </a:lnTo>
                  <a:lnTo>
                    <a:pt x="17780" y="19050"/>
                  </a:lnTo>
                  <a:lnTo>
                    <a:pt x="1739629" y="0"/>
                  </a:lnTo>
                  <a:lnTo>
                    <a:pt x="3473745" y="5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>
              <a:off x="-3810" y="0"/>
              <a:ext cx="3522005" cy="3639518"/>
            </a:xfrm>
            <a:custGeom>
              <a:avLst/>
              <a:gdLst/>
              <a:ahLst/>
              <a:cxnLst/>
              <a:rect r="r" b="b" t="t" l="l"/>
              <a:pathLst>
                <a:path h="3639518" w="3522005">
                  <a:moveTo>
                    <a:pt x="3487715" y="21590"/>
                  </a:moveTo>
                  <a:cubicBezTo>
                    <a:pt x="3488985" y="34290"/>
                    <a:pt x="3488985" y="44450"/>
                    <a:pt x="3490255" y="54610"/>
                  </a:cubicBezTo>
                  <a:cubicBezTo>
                    <a:pt x="3492795" y="118705"/>
                    <a:pt x="3494065" y="197434"/>
                    <a:pt x="3496605" y="273351"/>
                  </a:cubicBezTo>
                  <a:cubicBezTo>
                    <a:pt x="3496605" y="383009"/>
                    <a:pt x="3509305" y="2545240"/>
                    <a:pt x="3515655" y="2654897"/>
                  </a:cubicBezTo>
                  <a:cubicBezTo>
                    <a:pt x="3522005" y="2820790"/>
                    <a:pt x="3518195" y="2989495"/>
                    <a:pt x="3518195" y="3155388"/>
                  </a:cubicBezTo>
                  <a:cubicBezTo>
                    <a:pt x="3518195" y="3301598"/>
                    <a:pt x="3519465" y="3436562"/>
                    <a:pt x="3520735" y="3578558"/>
                  </a:cubicBezTo>
                  <a:cubicBezTo>
                    <a:pt x="3520735" y="3600148"/>
                    <a:pt x="3520735" y="3614118"/>
                    <a:pt x="3520735" y="3638248"/>
                  </a:cubicBezTo>
                  <a:cubicBezTo>
                    <a:pt x="3497875" y="3638248"/>
                    <a:pt x="3477555" y="3639518"/>
                    <a:pt x="3451373" y="3638248"/>
                  </a:cubicBezTo>
                  <a:cubicBezTo>
                    <a:pt x="3275648" y="3633168"/>
                    <a:pt x="3097219" y="3639518"/>
                    <a:pt x="2921494" y="3634438"/>
                  </a:cubicBezTo>
                  <a:cubicBezTo>
                    <a:pt x="2816059" y="3630628"/>
                    <a:pt x="2713328" y="3633168"/>
                    <a:pt x="2607893" y="3630628"/>
                  </a:cubicBezTo>
                  <a:cubicBezTo>
                    <a:pt x="2559230" y="3629358"/>
                    <a:pt x="2510568" y="3628088"/>
                    <a:pt x="2461906" y="3626818"/>
                  </a:cubicBezTo>
                  <a:cubicBezTo>
                    <a:pt x="2432168" y="3626818"/>
                    <a:pt x="2405133" y="3628088"/>
                    <a:pt x="2375395" y="3628088"/>
                  </a:cubicBezTo>
                  <a:cubicBezTo>
                    <a:pt x="2299698" y="3626818"/>
                    <a:pt x="2091531" y="3628088"/>
                    <a:pt x="2015834" y="3626818"/>
                  </a:cubicBezTo>
                  <a:cubicBezTo>
                    <a:pt x="1961765" y="3625548"/>
                    <a:pt x="880381" y="3634438"/>
                    <a:pt x="826312" y="3633168"/>
                  </a:cubicBezTo>
                  <a:cubicBezTo>
                    <a:pt x="812794" y="3633168"/>
                    <a:pt x="796573" y="3634438"/>
                    <a:pt x="783056" y="3634438"/>
                  </a:cubicBezTo>
                  <a:cubicBezTo>
                    <a:pt x="750615" y="3634438"/>
                    <a:pt x="720877" y="3635708"/>
                    <a:pt x="688435" y="3635708"/>
                  </a:cubicBezTo>
                  <a:cubicBezTo>
                    <a:pt x="607331" y="3635708"/>
                    <a:pt x="528931" y="3634438"/>
                    <a:pt x="447827" y="3633168"/>
                  </a:cubicBezTo>
                  <a:cubicBezTo>
                    <a:pt x="399165" y="3631898"/>
                    <a:pt x="350502" y="3630628"/>
                    <a:pt x="304543" y="3629358"/>
                  </a:cubicBezTo>
                  <a:cubicBezTo>
                    <a:pt x="218033" y="3628088"/>
                    <a:pt x="131522" y="3626818"/>
                    <a:pt x="48260" y="3626818"/>
                  </a:cubicBezTo>
                  <a:cubicBezTo>
                    <a:pt x="38100" y="3626818"/>
                    <a:pt x="29210" y="3626818"/>
                    <a:pt x="19050" y="3625548"/>
                  </a:cubicBezTo>
                  <a:cubicBezTo>
                    <a:pt x="10160" y="3624278"/>
                    <a:pt x="5080" y="3617928"/>
                    <a:pt x="7620" y="3609038"/>
                  </a:cubicBezTo>
                  <a:cubicBezTo>
                    <a:pt x="16510" y="3577149"/>
                    <a:pt x="12700" y="3506856"/>
                    <a:pt x="11430" y="3433750"/>
                  </a:cubicBezTo>
                  <a:cubicBezTo>
                    <a:pt x="10160" y="3284728"/>
                    <a:pt x="6350" y="3138517"/>
                    <a:pt x="7620" y="2989495"/>
                  </a:cubicBezTo>
                  <a:cubicBezTo>
                    <a:pt x="5080" y="2803920"/>
                    <a:pt x="0" y="506726"/>
                    <a:pt x="7620" y="318339"/>
                  </a:cubicBezTo>
                  <a:cubicBezTo>
                    <a:pt x="8890" y="281786"/>
                    <a:pt x="7620" y="242422"/>
                    <a:pt x="8890" y="205869"/>
                  </a:cubicBezTo>
                  <a:cubicBezTo>
                    <a:pt x="10160" y="146823"/>
                    <a:pt x="12700" y="82153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3935" y="30480"/>
                    <a:pt x="107191" y="29210"/>
                  </a:cubicBezTo>
                  <a:cubicBezTo>
                    <a:pt x="180184" y="25400"/>
                    <a:pt x="253178" y="22860"/>
                    <a:pt x="328875" y="20320"/>
                  </a:cubicBezTo>
                  <a:cubicBezTo>
                    <a:pt x="380240" y="17780"/>
                    <a:pt x="431606" y="16510"/>
                    <a:pt x="480268" y="13970"/>
                  </a:cubicBezTo>
                  <a:cubicBezTo>
                    <a:pt x="528931" y="11430"/>
                    <a:pt x="580297" y="8890"/>
                    <a:pt x="628959" y="8890"/>
                  </a:cubicBezTo>
                  <a:cubicBezTo>
                    <a:pt x="683028" y="7620"/>
                    <a:pt x="737097" y="10160"/>
                    <a:pt x="791167" y="8890"/>
                  </a:cubicBezTo>
                  <a:cubicBezTo>
                    <a:pt x="858753" y="8890"/>
                    <a:pt x="2083421" y="6350"/>
                    <a:pt x="2151008" y="5080"/>
                  </a:cubicBezTo>
                  <a:cubicBezTo>
                    <a:pt x="2215891" y="3810"/>
                    <a:pt x="2280774" y="2540"/>
                    <a:pt x="2348360" y="2540"/>
                  </a:cubicBezTo>
                  <a:cubicBezTo>
                    <a:pt x="2459202" y="1270"/>
                    <a:pt x="2567341" y="0"/>
                    <a:pt x="2678183" y="0"/>
                  </a:cubicBezTo>
                  <a:cubicBezTo>
                    <a:pt x="2724141" y="0"/>
                    <a:pt x="2772804" y="2540"/>
                    <a:pt x="2818763" y="2540"/>
                  </a:cubicBezTo>
                  <a:cubicBezTo>
                    <a:pt x="2945825" y="3810"/>
                    <a:pt x="3075591" y="5080"/>
                    <a:pt x="3202654" y="7620"/>
                  </a:cubicBezTo>
                  <a:cubicBezTo>
                    <a:pt x="3270241" y="8890"/>
                    <a:pt x="3337827" y="12700"/>
                    <a:pt x="3405414" y="16510"/>
                  </a:cubicBezTo>
                  <a:cubicBezTo>
                    <a:pt x="3421635" y="16510"/>
                    <a:pt x="3437855" y="16510"/>
                    <a:pt x="3451373" y="16510"/>
                  </a:cubicBezTo>
                  <a:cubicBezTo>
                    <a:pt x="3468665" y="17780"/>
                    <a:pt x="3477555" y="20320"/>
                    <a:pt x="3487715" y="21590"/>
                  </a:cubicBezTo>
                  <a:close/>
                  <a:moveTo>
                    <a:pt x="3497875" y="3621738"/>
                  </a:moveTo>
                  <a:cubicBezTo>
                    <a:pt x="3499145" y="3605228"/>
                    <a:pt x="3500416" y="3592528"/>
                    <a:pt x="3500416" y="3579828"/>
                  </a:cubicBezTo>
                  <a:cubicBezTo>
                    <a:pt x="3499145" y="3422503"/>
                    <a:pt x="3497875" y="3273481"/>
                    <a:pt x="3497875" y="3113212"/>
                  </a:cubicBezTo>
                  <a:cubicBezTo>
                    <a:pt x="3497875" y="3040106"/>
                    <a:pt x="3500416" y="2967001"/>
                    <a:pt x="3499145" y="2893896"/>
                  </a:cubicBezTo>
                  <a:cubicBezTo>
                    <a:pt x="3499145" y="2826414"/>
                    <a:pt x="3497875" y="2756120"/>
                    <a:pt x="3496605" y="2688638"/>
                  </a:cubicBezTo>
                  <a:cubicBezTo>
                    <a:pt x="3491525" y="2584604"/>
                    <a:pt x="3480095" y="430809"/>
                    <a:pt x="3480095" y="326774"/>
                  </a:cubicBezTo>
                  <a:cubicBezTo>
                    <a:pt x="3477555" y="239610"/>
                    <a:pt x="3475016" y="149634"/>
                    <a:pt x="3472475" y="63500"/>
                  </a:cubicBezTo>
                  <a:cubicBezTo>
                    <a:pt x="3471205" y="44450"/>
                    <a:pt x="3469935" y="43180"/>
                    <a:pt x="3443262" y="41910"/>
                  </a:cubicBezTo>
                  <a:cubicBezTo>
                    <a:pt x="3435152" y="41910"/>
                    <a:pt x="3429745" y="41910"/>
                    <a:pt x="3421635" y="40640"/>
                  </a:cubicBezTo>
                  <a:cubicBezTo>
                    <a:pt x="3354048" y="36830"/>
                    <a:pt x="3283758" y="31750"/>
                    <a:pt x="3216172" y="30480"/>
                  </a:cubicBezTo>
                  <a:cubicBezTo>
                    <a:pt x="3051260" y="26670"/>
                    <a:pt x="2883646" y="25400"/>
                    <a:pt x="2718735" y="22860"/>
                  </a:cubicBezTo>
                  <a:cubicBezTo>
                    <a:pt x="2694404" y="22860"/>
                    <a:pt x="2667369" y="22860"/>
                    <a:pt x="2643038" y="22860"/>
                  </a:cubicBezTo>
                  <a:cubicBezTo>
                    <a:pt x="2602486" y="22860"/>
                    <a:pt x="2561934" y="22860"/>
                    <a:pt x="2524085" y="22860"/>
                  </a:cubicBezTo>
                  <a:cubicBezTo>
                    <a:pt x="2437575" y="22860"/>
                    <a:pt x="2351064" y="22860"/>
                    <a:pt x="2267257" y="24130"/>
                  </a:cubicBezTo>
                  <a:cubicBezTo>
                    <a:pt x="2194263" y="25400"/>
                    <a:pt x="964188" y="29210"/>
                    <a:pt x="891195" y="29210"/>
                  </a:cubicBezTo>
                  <a:cubicBezTo>
                    <a:pt x="772242" y="29210"/>
                    <a:pt x="653290" y="26670"/>
                    <a:pt x="534338" y="33020"/>
                  </a:cubicBezTo>
                  <a:cubicBezTo>
                    <a:pt x="472158" y="36830"/>
                    <a:pt x="412682" y="36830"/>
                    <a:pt x="353206" y="38100"/>
                  </a:cubicBezTo>
                  <a:cubicBezTo>
                    <a:pt x="250474" y="41910"/>
                    <a:pt x="147743" y="45720"/>
                    <a:pt x="49530" y="50800"/>
                  </a:cubicBezTo>
                  <a:cubicBezTo>
                    <a:pt x="36830" y="50800"/>
                    <a:pt x="34290" y="53340"/>
                    <a:pt x="33020" y="73717"/>
                  </a:cubicBezTo>
                  <a:cubicBezTo>
                    <a:pt x="31750" y="124329"/>
                    <a:pt x="31750" y="174940"/>
                    <a:pt x="30480" y="225552"/>
                  </a:cubicBezTo>
                  <a:cubicBezTo>
                    <a:pt x="29210" y="309904"/>
                    <a:pt x="26670" y="391444"/>
                    <a:pt x="25400" y="475797"/>
                  </a:cubicBezTo>
                  <a:cubicBezTo>
                    <a:pt x="20320" y="565772"/>
                    <a:pt x="26670" y="2764556"/>
                    <a:pt x="29210" y="2854531"/>
                  </a:cubicBezTo>
                  <a:cubicBezTo>
                    <a:pt x="29210" y="2950131"/>
                    <a:pt x="29210" y="3048542"/>
                    <a:pt x="30480" y="3144141"/>
                  </a:cubicBezTo>
                  <a:cubicBezTo>
                    <a:pt x="30480" y="3214434"/>
                    <a:pt x="33020" y="3284728"/>
                    <a:pt x="33020" y="3355022"/>
                  </a:cubicBezTo>
                  <a:cubicBezTo>
                    <a:pt x="33020" y="3430939"/>
                    <a:pt x="33020" y="3506856"/>
                    <a:pt x="31750" y="3579828"/>
                  </a:cubicBezTo>
                  <a:cubicBezTo>
                    <a:pt x="31750" y="3583638"/>
                    <a:pt x="31750" y="3586178"/>
                    <a:pt x="31750" y="3589988"/>
                  </a:cubicBezTo>
                  <a:cubicBezTo>
                    <a:pt x="31750" y="3600148"/>
                    <a:pt x="35560" y="3603958"/>
                    <a:pt x="44450" y="3603958"/>
                  </a:cubicBezTo>
                  <a:cubicBezTo>
                    <a:pt x="69342" y="3603958"/>
                    <a:pt x="107191" y="3605228"/>
                    <a:pt x="142336" y="3605228"/>
                  </a:cubicBezTo>
                  <a:cubicBezTo>
                    <a:pt x="193702" y="3605228"/>
                    <a:pt x="247771" y="3602688"/>
                    <a:pt x="299137" y="3605228"/>
                  </a:cubicBezTo>
                  <a:cubicBezTo>
                    <a:pt x="382944" y="3609038"/>
                    <a:pt x="466751" y="3611578"/>
                    <a:pt x="550558" y="3610308"/>
                  </a:cubicBezTo>
                  <a:cubicBezTo>
                    <a:pt x="604628" y="3609038"/>
                    <a:pt x="655993" y="3611578"/>
                    <a:pt x="710063" y="3611578"/>
                  </a:cubicBezTo>
                  <a:cubicBezTo>
                    <a:pt x="788463" y="3611578"/>
                    <a:pt x="866863" y="3610308"/>
                    <a:pt x="945264" y="3611578"/>
                  </a:cubicBezTo>
                  <a:cubicBezTo>
                    <a:pt x="1061513" y="3612848"/>
                    <a:pt x="2337546" y="3602688"/>
                    <a:pt x="2456499" y="3605228"/>
                  </a:cubicBezTo>
                  <a:cubicBezTo>
                    <a:pt x="2507865" y="3606498"/>
                    <a:pt x="2559230" y="3607768"/>
                    <a:pt x="2607893" y="3607768"/>
                  </a:cubicBezTo>
                  <a:cubicBezTo>
                    <a:pt x="2697107" y="3610308"/>
                    <a:pt x="2783618" y="3606498"/>
                    <a:pt x="2872832" y="3610308"/>
                  </a:cubicBezTo>
                  <a:cubicBezTo>
                    <a:pt x="2945825" y="3612848"/>
                    <a:pt x="3018819" y="3612848"/>
                    <a:pt x="3091812" y="3615388"/>
                  </a:cubicBezTo>
                  <a:cubicBezTo>
                    <a:pt x="3199951" y="3619198"/>
                    <a:pt x="3308089" y="3621738"/>
                    <a:pt x="3416228" y="3623008"/>
                  </a:cubicBezTo>
                  <a:cubicBezTo>
                    <a:pt x="3456780" y="3623008"/>
                    <a:pt x="3477555" y="3621738"/>
                    <a:pt x="3497875" y="3621738"/>
                  </a:cubicBezTo>
                  <a:close/>
                </a:path>
              </a:pathLst>
            </a:custGeom>
            <a:solidFill>
              <a:srgbClr val="3E3B3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02799" y="6727142"/>
            <a:ext cx="6752359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999">
                <a:solidFill>
                  <a:srgbClr val="3E3B39"/>
                </a:solidFill>
                <a:latin typeface="Vollkorn"/>
              </a:rPr>
              <a:t>11 teszteset, amelyek lefedik a Conduit webapplikáció funkcióit.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72367">
            <a:off x="5790390" y="3595337"/>
            <a:ext cx="2172628" cy="242382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837182" y="854942"/>
            <a:ext cx="8932701" cy="857711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1114425"/>
            <a:ext cx="6900556" cy="2244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7999">
                <a:solidFill>
                  <a:srgbClr val="3E3B39"/>
                </a:solidFill>
                <a:latin typeface="IM Fell"/>
              </a:rPr>
              <a:t>Automatizált Teszt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/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9350963" y="102903"/>
            <a:ext cx="7891666" cy="9394096"/>
            <a:chOff x="0" y="0"/>
            <a:chExt cx="3116610" cy="3709956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0160" y="16510"/>
              <a:ext cx="3093750" cy="3682016"/>
            </a:xfrm>
            <a:custGeom>
              <a:avLst/>
              <a:gdLst/>
              <a:ahLst/>
              <a:cxnLst/>
              <a:rect r="r" b="b" t="t" l="l"/>
              <a:pathLst>
                <a:path h="3682016" w="3093750">
                  <a:moveTo>
                    <a:pt x="3093750" y="3682016"/>
                  </a:moveTo>
                  <a:lnTo>
                    <a:pt x="0" y="3674396"/>
                  </a:lnTo>
                  <a:lnTo>
                    <a:pt x="0" y="1290246"/>
                  </a:lnTo>
                  <a:lnTo>
                    <a:pt x="17780" y="19050"/>
                  </a:lnTo>
                  <a:lnTo>
                    <a:pt x="1540619" y="0"/>
                  </a:lnTo>
                  <a:lnTo>
                    <a:pt x="3074700" y="5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>
              <a:off x="-3810" y="0"/>
              <a:ext cx="3122960" cy="3708686"/>
            </a:xfrm>
            <a:custGeom>
              <a:avLst/>
              <a:gdLst/>
              <a:ahLst/>
              <a:cxnLst/>
              <a:rect r="r" b="b" t="t" l="l"/>
              <a:pathLst>
                <a:path h="3708686" w="3122960">
                  <a:moveTo>
                    <a:pt x="3088670" y="21590"/>
                  </a:moveTo>
                  <a:cubicBezTo>
                    <a:pt x="3089940" y="34290"/>
                    <a:pt x="3089940" y="44450"/>
                    <a:pt x="3091210" y="54610"/>
                  </a:cubicBezTo>
                  <a:cubicBezTo>
                    <a:pt x="3093750" y="119776"/>
                    <a:pt x="3095020" y="200054"/>
                    <a:pt x="3097560" y="277466"/>
                  </a:cubicBezTo>
                  <a:cubicBezTo>
                    <a:pt x="3097560" y="389283"/>
                    <a:pt x="3110260" y="2594085"/>
                    <a:pt x="3116610" y="2705902"/>
                  </a:cubicBezTo>
                  <a:cubicBezTo>
                    <a:pt x="3122960" y="2875062"/>
                    <a:pt x="3119150" y="3047088"/>
                    <a:pt x="3119150" y="3216247"/>
                  </a:cubicBezTo>
                  <a:cubicBezTo>
                    <a:pt x="3119150" y="3365336"/>
                    <a:pt x="3120420" y="3502957"/>
                    <a:pt x="3121690" y="3647726"/>
                  </a:cubicBezTo>
                  <a:cubicBezTo>
                    <a:pt x="3121690" y="3669316"/>
                    <a:pt x="3121690" y="3683286"/>
                    <a:pt x="3121690" y="3707416"/>
                  </a:cubicBezTo>
                  <a:cubicBezTo>
                    <a:pt x="3098830" y="3707416"/>
                    <a:pt x="3078510" y="3708686"/>
                    <a:pt x="3053621" y="3707416"/>
                  </a:cubicBezTo>
                  <a:cubicBezTo>
                    <a:pt x="2898467" y="3702336"/>
                    <a:pt x="2740925" y="3708686"/>
                    <a:pt x="2585770" y="3703606"/>
                  </a:cubicBezTo>
                  <a:cubicBezTo>
                    <a:pt x="2492678" y="3699796"/>
                    <a:pt x="2401972" y="3702336"/>
                    <a:pt x="2308879" y="3699796"/>
                  </a:cubicBezTo>
                  <a:cubicBezTo>
                    <a:pt x="2265913" y="3698526"/>
                    <a:pt x="2222947" y="3697256"/>
                    <a:pt x="2179981" y="3695986"/>
                  </a:cubicBezTo>
                  <a:cubicBezTo>
                    <a:pt x="2153725" y="3695986"/>
                    <a:pt x="2129854" y="3697256"/>
                    <a:pt x="2103598" y="3697256"/>
                  </a:cubicBezTo>
                  <a:cubicBezTo>
                    <a:pt x="2036762" y="3695986"/>
                    <a:pt x="1852963" y="3697256"/>
                    <a:pt x="1786127" y="3695986"/>
                  </a:cubicBezTo>
                  <a:cubicBezTo>
                    <a:pt x="1738387" y="3694716"/>
                    <a:pt x="783590" y="3703606"/>
                    <a:pt x="735850" y="3702336"/>
                  </a:cubicBezTo>
                  <a:cubicBezTo>
                    <a:pt x="723915" y="3702336"/>
                    <a:pt x="709593" y="3703606"/>
                    <a:pt x="697658" y="3703606"/>
                  </a:cubicBezTo>
                  <a:cubicBezTo>
                    <a:pt x="669014" y="3703606"/>
                    <a:pt x="642757" y="3704876"/>
                    <a:pt x="614113" y="3704876"/>
                  </a:cubicBezTo>
                  <a:cubicBezTo>
                    <a:pt x="542504" y="3704876"/>
                    <a:pt x="473281" y="3703606"/>
                    <a:pt x="401671" y="3702336"/>
                  </a:cubicBezTo>
                  <a:cubicBezTo>
                    <a:pt x="358705" y="3701066"/>
                    <a:pt x="315739" y="3699796"/>
                    <a:pt x="275160" y="3698526"/>
                  </a:cubicBezTo>
                  <a:cubicBezTo>
                    <a:pt x="198776" y="3697256"/>
                    <a:pt x="122393" y="3695986"/>
                    <a:pt x="48260" y="3695986"/>
                  </a:cubicBezTo>
                  <a:cubicBezTo>
                    <a:pt x="38100" y="3695986"/>
                    <a:pt x="29210" y="3695986"/>
                    <a:pt x="19050" y="3694716"/>
                  </a:cubicBezTo>
                  <a:cubicBezTo>
                    <a:pt x="10160" y="3693446"/>
                    <a:pt x="5080" y="3687096"/>
                    <a:pt x="7620" y="3678206"/>
                  </a:cubicBezTo>
                  <a:cubicBezTo>
                    <a:pt x="16510" y="3646312"/>
                    <a:pt x="12700" y="3574635"/>
                    <a:pt x="11430" y="3500090"/>
                  </a:cubicBezTo>
                  <a:cubicBezTo>
                    <a:pt x="10160" y="3348134"/>
                    <a:pt x="6350" y="3199044"/>
                    <a:pt x="7620" y="3047088"/>
                  </a:cubicBezTo>
                  <a:cubicBezTo>
                    <a:pt x="5080" y="2857859"/>
                    <a:pt x="0" y="515436"/>
                    <a:pt x="7620" y="323340"/>
                  </a:cubicBezTo>
                  <a:cubicBezTo>
                    <a:pt x="8890" y="286067"/>
                    <a:pt x="7620" y="245928"/>
                    <a:pt x="8890" y="208656"/>
                  </a:cubicBezTo>
                  <a:cubicBezTo>
                    <a:pt x="10160" y="148447"/>
                    <a:pt x="12700" y="82503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2718" y="30480"/>
                    <a:pt x="100910" y="29210"/>
                  </a:cubicBezTo>
                  <a:cubicBezTo>
                    <a:pt x="165358" y="25400"/>
                    <a:pt x="229807" y="22860"/>
                    <a:pt x="296643" y="20320"/>
                  </a:cubicBezTo>
                  <a:cubicBezTo>
                    <a:pt x="341996" y="17780"/>
                    <a:pt x="387349" y="16510"/>
                    <a:pt x="430315" y="13970"/>
                  </a:cubicBezTo>
                  <a:cubicBezTo>
                    <a:pt x="473281" y="11430"/>
                    <a:pt x="518634" y="8890"/>
                    <a:pt x="561599" y="8890"/>
                  </a:cubicBezTo>
                  <a:cubicBezTo>
                    <a:pt x="609339" y="7620"/>
                    <a:pt x="657079" y="10160"/>
                    <a:pt x="704819" y="8890"/>
                  </a:cubicBezTo>
                  <a:cubicBezTo>
                    <a:pt x="764494" y="8890"/>
                    <a:pt x="1845802" y="6350"/>
                    <a:pt x="1905477" y="5080"/>
                  </a:cubicBezTo>
                  <a:cubicBezTo>
                    <a:pt x="1962765" y="3810"/>
                    <a:pt x="2020053" y="2540"/>
                    <a:pt x="2079728" y="2540"/>
                  </a:cubicBezTo>
                  <a:cubicBezTo>
                    <a:pt x="2177594" y="1270"/>
                    <a:pt x="2273074" y="0"/>
                    <a:pt x="2370941" y="0"/>
                  </a:cubicBezTo>
                  <a:cubicBezTo>
                    <a:pt x="2411520" y="0"/>
                    <a:pt x="2454486" y="2540"/>
                    <a:pt x="2495065" y="2540"/>
                  </a:cubicBezTo>
                  <a:cubicBezTo>
                    <a:pt x="2607253" y="3810"/>
                    <a:pt x="2721829" y="5080"/>
                    <a:pt x="2834018" y="7620"/>
                  </a:cubicBezTo>
                  <a:cubicBezTo>
                    <a:pt x="2893693" y="8890"/>
                    <a:pt x="2953367" y="12700"/>
                    <a:pt x="3013042" y="16510"/>
                  </a:cubicBezTo>
                  <a:cubicBezTo>
                    <a:pt x="3027364" y="16510"/>
                    <a:pt x="3041686" y="16510"/>
                    <a:pt x="3053621" y="16510"/>
                  </a:cubicBezTo>
                  <a:cubicBezTo>
                    <a:pt x="3069620" y="17780"/>
                    <a:pt x="3078510" y="20320"/>
                    <a:pt x="3088670" y="21590"/>
                  </a:cubicBezTo>
                  <a:close/>
                  <a:moveTo>
                    <a:pt x="3098830" y="3690906"/>
                  </a:moveTo>
                  <a:cubicBezTo>
                    <a:pt x="3100100" y="3674396"/>
                    <a:pt x="3101370" y="3661696"/>
                    <a:pt x="3101370" y="3648996"/>
                  </a:cubicBezTo>
                  <a:cubicBezTo>
                    <a:pt x="3100100" y="3488622"/>
                    <a:pt x="3098830" y="3336665"/>
                    <a:pt x="3098830" y="3173240"/>
                  </a:cubicBezTo>
                  <a:cubicBezTo>
                    <a:pt x="3098830" y="3098696"/>
                    <a:pt x="3101370" y="3024151"/>
                    <a:pt x="3100100" y="2949606"/>
                  </a:cubicBezTo>
                  <a:cubicBezTo>
                    <a:pt x="3100100" y="2880796"/>
                    <a:pt x="3098830" y="2809118"/>
                    <a:pt x="3097560" y="2740308"/>
                  </a:cubicBezTo>
                  <a:cubicBezTo>
                    <a:pt x="3092480" y="2634225"/>
                    <a:pt x="3081050" y="438024"/>
                    <a:pt x="3081050" y="331941"/>
                  </a:cubicBezTo>
                  <a:cubicBezTo>
                    <a:pt x="3078510" y="243061"/>
                    <a:pt x="3075970" y="151314"/>
                    <a:pt x="3073430" y="63500"/>
                  </a:cubicBezTo>
                  <a:cubicBezTo>
                    <a:pt x="3072160" y="44450"/>
                    <a:pt x="3070890" y="43180"/>
                    <a:pt x="3046460" y="41910"/>
                  </a:cubicBezTo>
                  <a:cubicBezTo>
                    <a:pt x="3039299" y="41910"/>
                    <a:pt x="3034525" y="41910"/>
                    <a:pt x="3027364" y="40640"/>
                  </a:cubicBezTo>
                  <a:cubicBezTo>
                    <a:pt x="2967690" y="36830"/>
                    <a:pt x="2905628" y="31750"/>
                    <a:pt x="2845953" y="30480"/>
                  </a:cubicBezTo>
                  <a:cubicBezTo>
                    <a:pt x="2700346" y="26670"/>
                    <a:pt x="2552353" y="25400"/>
                    <a:pt x="2406746" y="22860"/>
                  </a:cubicBezTo>
                  <a:cubicBezTo>
                    <a:pt x="2385263" y="22860"/>
                    <a:pt x="2361393" y="22860"/>
                    <a:pt x="2339910" y="22860"/>
                  </a:cubicBezTo>
                  <a:cubicBezTo>
                    <a:pt x="2304105" y="22860"/>
                    <a:pt x="2268300" y="22860"/>
                    <a:pt x="2234882" y="22860"/>
                  </a:cubicBezTo>
                  <a:cubicBezTo>
                    <a:pt x="2158499" y="22860"/>
                    <a:pt x="2082115" y="22860"/>
                    <a:pt x="2008118" y="24130"/>
                  </a:cubicBezTo>
                  <a:cubicBezTo>
                    <a:pt x="1943669" y="25400"/>
                    <a:pt x="857587" y="29210"/>
                    <a:pt x="793138" y="29210"/>
                  </a:cubicBezTo>
                  <a:cubicBezTo>
                    <a:pt x="688110" y="29210"/>
                    <a:pt x="583082" y="26670"/>
                    <a:pt x="478055" y="33020"/>
                  </a:cubicBezTo>
                  <a:cubicBezTo>
                    <a:pt x="423154" y="36830"/>
                    <a:pt x="370640" y="36830"/>
                    <a:pt x="318126" y="38100"/>
                  </a:cubicBezTo>
                  <a:cubicBezTo>
                    <a:pt x="227420" y="41910"/>
                    <a:pt x="136715" y="45720"/>
                    <a:pt x="49530" y="50800"/>
                  </a:cubicBezTo>
                  <a:cubicBezTo>
                    <a:pt x="36830" y="50800"/>
                    <a:pt x="34290" y="53340"/>
                    <a:pt x="33020" y="73902"/>
                  </a:cubicBezTo>
                  <a:cubicBezTo>
                    <a:pt x="31750" y="125510"/>
                    <a:pt x="31750" y="177118"/>
                    <a:pt x="30480" y="228725"/>
                  </a:cubicBezTo>
                  <a:cubicBezTo>
                    <a:pt x="29210" y="314739"/>
                    <a:pt x="26670" y="397885"/>
                    <a:pt x="25400" y="483898"/>
                  </a:cubicBezTo>
                  <a:cubicBezTo>
                    <a:pt x="20320" y="575645"/>
                    <a:pt x="26670" y="2817719"/>
                    <a:pt x="29210" y="2909467"/>
                  </a:cubicBezTo>
                  <a:cubicBezTo>
                    <a:pt x="29210" y="3006948"/>
                    <a:pt x="29210" y="3107297"/>
                    <a:pt x="30480" y="3204778"/>
                  </a:cubicBezTo>
                  <a:cubicBezTo>
                    <a:pt x="30480" y="3276456"/>
                    <a:pt x="33020" y="3348134"/>
                    <a:pt x="33020" y="3419811"/>
                  </a:cubicBezTo>
                  <a:cubicBezTo>
                    <a:pt x="33020" y="3497223"/>
                    <a:pt x="33020" y="3574635"/>
                    <a:pt x="31750" y="3648996"/>
                  </a:cubicBezTo>
                  <a:cubicBezTo>
                    <a:pt x="31750" y="3652806"/>
                    <a:pt x="31750" y="3655346"/>
                    <a:pt x="31750" y="3659156"/>
                  </a:cubicBezTo>
                  <a:cubicBezTo>
                    <a:pt x="31750" y="3669316"/>
                    <a:pt x="35560" y="3673126"/>
                    <a:pt x="44450" y="3673126"/>
                  </a:cubicBezTo>
                  <a:cubicBezTo>
                    <a:pt x="67492" y="3673126"/>
                    <a:pt x="100910" y="3674396"/>
                    <a:pt x="131941" y="3674396"/>
                  </a:cubicBezTo>
                  <a:cubicBezTo>
                    <a:pt x="177293" y="3674396"/>
                    <a:pt x="225033" y="3671856"/>
                    <a:pt x="270386" y="3674396"/>
                  </a:cubicBezTo>
                  <a:cubicBezTo>
                    <a:pt x="344383" y="3678206"/>
                    <a:pt x="418380" y="3680746"/>
                    <a:pt x="492377" y="3679476"/>
                  </a:cubicBezTo>
                  <a:cubicBezTo>
                    <a:pt x="540117" y="3678206"/>
                    <a:pt x="585469" y="3680746"/>
                    <a:pt x="633209" y="3680746"/>
                  </a:cubicBezTo>
                  <a:cubicBezTo>
                    <a:pt x="702432" y="3680746"/>
                    <a:pt x="771655" y="3679476"/>
                    <a:pt x="840878" y="3680746"/>
                  </a:cubicBezTo>
                  <a:cubicBezTo>
                    <a:pt x="943519" y="3682016"/>
                    <a:pt x="2070180" y="3671856"/>
                    <a:pt x="2175207" y="3674396"/>
                  </a:cubicBezTo>
                  <a:cubicBezTo>
                    <a:pt x="2220560" y="3675666"/>
                    <a:pt x="2265913" y="3676936"/>
                    <a:pt x="2308879" y="3676936"/>
                  </a:cubicBezTo>
                  <a:cubicBezTo>
                    <a:pt x="2387650" y="3679476"/>
                    <a:pt x="2464034" y="3675666"/>
                    <a:pt x="2542805" y="3679476"/>
                  </a:cubicBezTo>
                  <a:cubicBezTo>
                    <a:pt x="2607253" y="3682016"/>
                    <a:pt x="2671702" y="3682016"/>
                    <a:pt x="2736151" y="3684556"/>
                  </a:cubicBezTo>
                  <a:cubicBezTo>
                    <a:pt x="2831631" y="3688366"/>
                    <a:pt x="2927111" y="3690906"/>
                    <a:pt x="3022590" y="3692176"/>
                  </a:cubicBezTo>
                  <a:cubicBezTo>
                    <a:pt x="3058395" y="3692176"/>
                    <a:pt x="3078510" y="3690906"/>
                    <a:pt x="3098830" y="3690906"/>
                  </a:cubicBezTo>
                  <a:close/>
                </a:path>
              </a:pathLst>
            </a:custGeom>
            <a:solidFill>
              <a:srgbClr val="3E3B39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72367">
            <a:off x="6157663" y="3029493"/>
            <a:ext cx="2172628" cy="242382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815946" y="1090088"/>
            <a:ext cx="8975173" cy="743432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102799" y="5755592"/>
            <a:ext cx="6752359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999">
                <a:solidFill>
                  <a:srgbClr val="3E3B39"/>
                </a:solidFill>
                <a:latin typeface="Vollkorn"/>
              </a:rPr>
              <a:t>Github Actions automatikusan futtatja a tesztet és a sikeres teszt után elkészíti vezetői tesztjelentést Allure Report formájában.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114425"/>
            <a:ext cx="6900556" cy="2244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7999">
                <a:solidFill>
                  <a:srgbClr val="3E3B39"/>
                </a:solidFill>
                <a:latin typeface="IM Fell"/>
              </a:rPr>
              <a:t>Vizsgaremek Workflow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/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925837" y="-1080072"/>
            <a:ext cx="4362096" cy="6797526"/>
            <a:chOff x="0" y="0"/>
            <a:chExt cx="1817381" cy="2832055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0160" y="16510"/>
              <a:ext cx="1794521" cy="2804115"/>
            </a:xfrm>
            <a:custGeom>
              <a:avLst/>
              <a:gdLst/>
              <a:ahLst/>
              <a:cxnLst/>
              <a:rect r="r" b="b" t="t" l="l"/>
              <a:pathLst>
                <a:path h="2804115" w="1794521">
                  <a:moveTo>
                    <a:pt x="1794521" y="2804115"/>
                  </a:moveTo>
                  <a:lnTo>
                    <a:pt x="0" y="2796495"/>
                  </a:lnTo>
                  <a:lnTo>
                    <a:pt x="0" y="985767"/>
                  </a:lnTo>
                  <a:lnTo>
                    <a:pt x="17780" y="19050"/>
                  </a:lnTo>
                  <a:lnTo>
                    <a:pt x="892675" y="0"/>
                  </a:lnTo>
                  <a:lnTo>
                    <a:pt x="1775471" y="5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>
              <a:off x="-3810" y="0"/>
              <a:ext cx="1823731" cy="2830785"/>
            </a:xfrm>
            <a:custGeom>
              <a:avLst/>
              <a:gdLst/>
              <a:ahLst/>
              <a:cxnLst/>
              <a:rect r="r" b="b" t="t" l="l"/>
              <a:pathLst>
                <a:path h="2830785" w="1823731">
                  <a:moveTo>
                    <a:pt x="1789441" y="21590"/>
                  </a:moveTo>
                  <a:cubicBezTo>
                    <a:pt x="1790711" y="34290"/>
                    <a:pt x="1790711" y="44450"/>
                    <a:pt x="1791981" y="54610"/>
                  </a:cubicBezTo>
                  <a:cubicBezTo>
                    <a:pt x="1794521" y="106192"/>
                    <a:pt x="1795791" y="166797"/>
                    <a:pt x="1798331" y="225237"/>
                  </a:cubicBezTo>
                  <a:cubicBezTo>
                    <a:pt x="1798331" y="309651"/>
                    <a:pt x="1811031" y="1974119"/>
                    <a:pt x="1817381" y="2058533"/>
                  </a:cubicBezTo>
                  <a:cubicBezTo>
                    <a:pt x="1823731" y="2186236"/>
                    <a:pt x="1819921" y="2316103"/>
                    <a:pt x="1819921" y="2443806"/>
                  </a:cubicBezTo>
                  <a:cubicBezTo>
                    <a:pt x="1819921" y="2556358"/>
                    <a:pt x="1821191" y="2660252"/>
                    <a:pt x="1822461" y="2769825"/>
                  </a:cubicBezTo>
                  <a:cubicBezTo>
                    <a:pt x="1822461" y="2791415"/>
                    <a:pt x="1822461" y="2805385"/>
                    <a:pt x="1822461" y="2829515"/>
                  </a:cubicBezTo>
                  <a:cubicBezTo>
                    <a:pt x="1799601" y="2829515"/>
                    <a:pt x="1779281" y="2830785"/>
                    <a:pt x="1758607" y="2829515"/>
                  </a:cubicBezTo>
                  <a:cubicBezTo>
                    <a:pt x="1670426" y="2824435"/>
                    <a:pt x="1580889" y="2830785"/>
                    <a:pt x="1492708" y="2825705"/>
                  </a:cubicBezTo>
                  <a:cubicBezTo>
                    <a:pt x="1439800" y="2821895"/>
                    <a:pt x="1388248" y="2824435"/>
                    <a:pt x="1335339" y="2821895"/>
                  </a:cubicBezTo>
                  <a:cubicBezTo>
                    <a:pt x="1310920" y="2820625"/>
                    <a:pt x="1286501" y="2819355"/>
                    <a:pt x="1262082" y="2818085"/>
                  </a:cubicBezTo>
                  <a:cubicBezTo>
                    <a:pt x="1247159" y="2818085"/>
                    <a:pt x="1233592" y="2819355"/>
                    <a:pt x="1218669" y="2819355"/>
                  </a:cubicBezTo>
                  <a:cubicBezTo>
                    <a:pt x="1180684" y="2818085"/>
                    <a:pt x="1076224" y="2819355"/>
                    <a:pt x="1038238" y="2818085"/>
                  </a:cubicBezTo>
                  <a:cubicBezTo>
                    <a:pt x="1011105" y="2816815"/>
                    <a:pt x="468455" y="2825705"/>
                    <a:pt x="441322" y="2824435"/>
                  </a:cubicBezTo>
                  <a:cubicBezTo>
                    <a:pt x="434539" y="2824435"/>
                    <a:pt x="426399" y="2825705"/>
                    <a:pt x="419616" y="2825705"/>
                  </a:cubicBezTo>
                  <a:cubicBezTo>
                    <a:pt x="403337" y="2825705"/>
                    <a:pt x="388414" y="2826975"/>
                    <a:pt x="372134" y="2826975"/>
                  </a:cubicBezTo>
                  <a:cubicBezTo>
                    <a:pt x="331435" y="2826975"/>
                    <a:pt x="292093" y="2825705"/>
                    <a:pt x="251394" y="2824435"/>
                  </a:cubicBezTo>
                  <a:cubicBezTo>
                    <a:pt x="226975" y="2823165"/>
                    <a:pt x="202556" y="2821895"/>
                    <a:pt x="179493" y="2820625"/>
                  </a:cubicBezTo>
                  <a:cubicBezTo>
                    <a:pt x="136081" y="2819355"/>
                    <a:pt x="92669" y="2818085"/>
                    <a:pt x="48260" y="2818085"/>
                  </a:cubicBezTo>
                  <a:cubicBezTo>
                    <a:pt x="38100" y="2818085"/>
                    <a:pt x="29210" y="2818085"/>
                    <a:pt x="19050" y="2816815"/>
                  </a:cubicBezTo>
                  <a:cubicBezTo>
                    <a:pt x="10160" y="2815545"/>
                    <a:pt x="5080" y="2809195"/>
                    <a:pt x="7620" y="2800305"/>
                  </a:cubicBezTo>
                  <a:cubicBezTo>
                    <a:pt x="16510" y="2768475"/>
                    <a:pt x="12700" y="2714363"/>
                    <a:pt x="11430" y="2658087"/>
                  </a:cubicBezTo>
                  <a:cubicBezTo>
                    <a:pt x="10160" y="2543371"/>
                    <a:pt x="6350" y="2430819"/>
                    <a:pt x="7620" y="2316103"/>
                  </a:cubicBezTo>
                  <a:cubicBezTo>
                    <a:pt x="5080" y="2173249"/>
                    <a:pt x="0" y="404887"/>
                    <a:pt x="7620" y="259868"/>
                  </a:cubicBezTo>
                  <a:cubicBezTo>
                    <a:pt x="8890" y="231730"/>
                    <a:pt x="7620" y="201428"/>
                    <a:pt x="8890" y="173290"/>
                  </a:cubicBezTo>
                  <a:cubicBezTo>
                    <a:pt x="10160" y="127836"/>
                    <a:pt x="12700" y="7805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753" y="30480"/>
                    <a:pt x="80459" y="29210"/>
                  </a:cubicBezTo>
                  <a:cubicBezTo>
                    <a:pt x="117088" y="25400"/>
                    <a:pt x="153717" y="22860"/>
                    <a:pt x="191703" y="20320"/>
                  </a:cubicBezTo>
                  <a:cubicBezTo>
                    <a:pt x="217479" y="17780"/>
                    <a:pt x="243255" y="16510"/>
                    <a:pt x="267674" y="13970"/>
                  </a:cubicBezTo>
                  <a:cubicBezTo>
                    <a:pt x="292093" y="11430"/>
                    <a:pt x="317869" y="8890"/>
                    <a:pt x="342288" y="8890"/>
                  </a:cubicBezTo>
                  <a:cubicBezTo>
                    <a:pt x="369421" y="7620"/>
                    <a:pt x="396553" y="10160"/>
                    <a:pt x="423686" y="8890"/>
                  </a:cubicBezTo>
                  <a:cubicBezTo>
                    <a:pt x="457602" y="8890"/>
                    <a:pt x="1072154" y="6350"/>
                    <a:pt x="1106069" y="5080"/>
                  </a:cubicBezTo>
                  <a:cubicBezTo>
                    <a:pt x="1138628" y="3810"/>
                    <a:pt x="1171187" y="2540"/>
                    <a:pt x="1205103" y="2540"/>
                  </a:cubicBezTo>
                  <a:cubicBezTo>
                    <a:pt x="1260725" y="1270"/>
                    <a:pt x="1314990" y="0"/>
                    <a:pt x="1370612" y="0"/>
                  </a:cubicBezTo>
                  <a:cubicBezTo>
                    <a:pt x="1393674" y="0"/>
                    <a:pt x="1418094" y="2540"/>
                    <a:pt x="1441156" y="2540"/>
                  </a:cubicBezTo>
                  <a:cubicBezTo>
                    <a:pt x="1504918" y="3810"/>
                    <a:pt x="1570036" y="5080"/>
                    <a:pt x="1633797" y="7620"/>
                  </a:cubicBezTo>
                  <a:cubicBezTo>
                    <a:pt x="1667713" y="8890"/>
                    <a:pt x="1701629" y="12700"/>
                    <a:pt x="1735544" y="16510"/>
                  </a:cubicBezTo>
                  <a:cubicBezTo>
                    <a:pt x="1743684" y="16510"/>
                    <a:pt x="1751824" y="16510"/>
                    <a:pt x="1758607" y="16510"/>
                  </a:cubicBezTo>
                  <a:cubicBezTo>
                    <a:pt x="1770391" y="17780"/>
                    <a:pt x="1779281" y="20320"/>
                    <a:pt x="1789441" y="21590"/>
                  </a:cubicBezTo>
                  <a:close/>
                  <a:moveTo>
                    <a:pt x="1799601" y="2813005"/>
                  </a:moveTo>
                  <a:cubicBezTo>
                    <a:pt x="1800871" y="2796495"/>
                    <a:pt x="1802141" y="2783795"/>
                    <a:pt x="1802141" y="2771095"/>
                  </a:cubicBezTo>
                  <a:cubicBezTo>
                    <a:pt x="1800871" y="2649430"/>
                    <a:pt x="1799601" y="2534713"/>
                    <a:pt x="1799601" y="2411339"/>
                  </a:cubicBezTo>
                  <a:cubicBezTo>
                    <a:pt x="1799601" y="2355063"/>
                    <a:pt x="1802141" y="2298787"/>
                    <a:pt x="1800871" y="2242512"/>
                  </a:cubicBezTo>
                  <a:cubicBezTo>
                    <a:pt x="1800871" y="2190565"/>
                    <a:pt x="1799601" y="2136453"/>
                    <a:pt x="1798331" y="2084506"/>
                  </a:cubicBezTo>
                  <a:cubicBezTo>
                    <a:pt x="1793251" y="2004421"/>
                    <a:pt x="1781821" y="346447"/>
                    <a:pt x="1781821" y="266362"/>
                  </a:cubicBezTo>
                  <a:cubicBezTo>
                    <a:pt x="1779281" y="199263"/>
                    <a:pt x="1776741" y="130001"/>
                    <a:pt x="1774201" y="63500"/>
                  </a:cubicBezTo>
                  <a:cubicBezTo>
                    <a:pt x="1772931" y="44450"/>
                    <a:pt x="1771661" y="43180"/>
                    <a:pt x="1754537" y="41910"/>
                  </a:cubicBezTo>
                  <a:cubicBezTo>
                    <a:pt x="1750467" y="41910"/>
                    <a:pt x="1747754" y="41910"/>
                    <a:pt x="1743684" y="40640"/>
                  </a:cubicBezTo>
                  <a:cubicBezTo>
                    <a:pt x="1709768" y="36830"/>
                    <a:pt x="1674496" y="31750"/>
                    <a:pt x="1640580" y="30480"/>
                  </a:cubicBezTo>
                  <a:cubicBezTo>
                    <a:pt x="1557826" y="26670"/>
                    <a:pt x="1473715" y="25400"/>
                    <a:pt x="1390961" y="22860"/>
                  </a:cubicBezTo>
                  <a:cubicBezTo>
                    <a:pt x="1378752" y="22860"/>
                    <a:pt x="1365185" y="22860"/>
                    <a:pt x="1352976" y="22860"/>
                  </a:cubicBezTo>
                  <a:cubicBezTo>
                    <a:pt x="1332626" y="22860"/>
                    <a:pt x="1312277" y="22860"/>
                    <a:pt x="1293284" y="22860"/>
                  </a:cubicBezTo>
                  <a:cubicBezTo>
                    <a:pt x="1249872" y="22860"/>
                    <a:pt x="1206460" y="22860"/>
                    <a:pt x="1164404" y="24130"/>
                  </a:cubicBezTo>
                  <a:cubicBezTo>
                    <a:pt x="1127775" y="25400"/>
                    <a:pt x="510510" y="29210"/>
                    <a:pt x="473881" y="29210"/>
                  </a:cubicBezTo>
                  <a:cubicBezTo>
                    <a:pt x="414190" y="29210"/>
                    <a:pt x="354498" y="26670"/>
                    <a:pt x="294806" y="33020"/>
                  </a:cubicBezTo>
                  <a:cubicBezTo>
                    <a:pt x="263604" y="36830"/>
                    <a:pt x="233758" y="36830"/>
                    <a:pt x="203912" y="38100"/>
                  </a:cubicBezTo>
                  <a:cubicBezTo>
                    <a:pt x="152361" y="41910"/>
                    <a:pt x="100809" y="45720"/>
                    <a:pt x="49530" y="50800"/>
                  </a:cubicBezTo>
                  <a:cubicBezTo>
                    <a:pt x="36830" y="50800"/>
                    <a:pt x="34290" y="53340"/>
                    <a:pt x="33020" y="71561"/>
                  </a:cubicBezTo>
                  <a:cubicBezTo>
                    <a:pt x="31750" y="110521"/>
                    <a:pt x="31750" y="149481"/>
                    <a:pt x="30480" y="188441"/>
                  </a:cubicBezTo>
                  <a:cubicBezTo>
                    <a:pt x="29210" y="253375"/>
                    <a:pt x="26670" y="316144"/>
                    <a:pt x="25400" y="381078"/>
                  </a:cubicBezTo>
                  <a:cubicBezTo>
                    <a:pt x="20320" y="450341"/>
                    <a:pt x="26670" y="2142947"/>
                    <a:pt x="29210" y="2212209"/>
                  </a:cubicBezTo>
                  <a:cubicBezTo>
                    <a:pt x="29210" y="2285801"/>
                    <a:pt x="29210" y="2361557"/>
                    <a:pt x="30480" y="2435148"/>
                  </a:cubicBezTo>
                  <a:cubicBezTo>
                    <a:pt x="30480" y="2489260"/>
                    <a:pt x="33020" y="2543371"/>
                    <a:pt x="33020" y="2597483"/>
                  </a:cubicBezTo>
                  <a:cubicBezTo>
                    <a:pt x="33020" y="2655923"/>
                    <a:pt x="33020" y="2714363"/>
                    <a:pt x="31750" y="2771095"/>
                  </a:cubicBezTo>
                  <a:cubicBezTo>
                    <a:pt x="31750" y="2774905"/>
                    <a:pt x="31750" y="2777445"/>
                    <a:pt x="31750" y="2781255"/>
                  </a:cubicBezTo>
                  <a:cubicBezTo>
                    <a:pt x="31750" y="2791415"/>
                    <a:pt x="35560" y="2795225"/>
                    <a:pt x="44450" y="2795225"/>
                  </a:cubicBezTo>
                  <a:cubicBezTo>
                    <a:pt x="61467" y="2795225"/>
                    <a:pt x="80459" y="2796495"/>
                    <a:pt x="98095" y="2796495"/>
                  </a:cubicBezTo>
                  <a:cubicBezTo>
                    <a:pt x="123871" y="2796495"/>
                    <a:pt x="151004" y="2793955"/>
                    <a:pt x="176780" y="2796495"/>
                  </a:cubicBezTo>
                  <a:cubicBezTo>
                    <a:pt x="218835" y="2800305"/>
                    <a:pt x="260891" y="2802845"/>
                    <a:pt x="302946" y="2801575"/>
                  </a:cubicBezTo>
                  <a:cubicBezTo>
                    <a:pt x="330079" y="2800305"/>
                    <a:pt x="355855" y="2802845"/>
                    <a:pt x="382987" y="2802845"/>
                  </a:cubicBezTo>
                  <a:cubicBezTo>
                    <a:pt x="422329" y="2802845"/>
                    <a:pt x="461672" y="2801575"/>
                    <a:pt x="501014" y="2802845"/>
                  </a:cubicBezTo>
                  <a:cubicBezTo>
                    <a:pt x="559349" y="2804115"/>
                    <a:pt x="1199677" y="2793955"/>
                    <a:pt x="1259368" y="2796495"/>
                  </a:cubicBezTo>
                  <a:cubicBezTo>
                    <a:pt x="1285144" y="2797765"/>
                    <a:pt x="1310920" y="2799035"/>
                    <a:pt x="1335339" y="2799035"/>
                  </a:cubicBezTo>
                  <a:cubicBezTo>
                    <a:pt x="1380108" y="2801575"/>
                    <a:pt x="1423520" y="2797765"/>
                    <a:pt x="1468289" y="2801575"/>
                  </a:cubicBezTo>
                  <a:cubicBezTo>
                    <a:pt x="1504918" y="2804115"/>
                    <a:pt x="1541547" y="2804115"/>
                    <a:pt x="1578176" y="2806655"/>
                  </a:cubicBezTo>
                  <a:cubicBezTo>
                    <a:pt x="1632441" y="2810465"/>
                    <a:pt x="1686706" y="2813005"/>
                    <a:pt x="1740971" y="2814275"/>
                  </a:cubicBezTo>
                  <a:cubicBezTo>
                    <a:pt x="1761320" y="2814275"/>
                    <a:pt x="1779281" y="2813005"/>
                    <a:pt x="1799601" y="2813005"/>
                  </a:cubicBezTo>
                  <a:close/>
                </a:path>
              </a:pathLst>
            </a:custGeom>
            <a:solidFill>
              <a:srgbClr val="3E3B39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16101"/>
          <a:stretch>
            <a:fillRect/>
          </a:stretch>
        </p:blipFill>
        <p:spPr>
          <a:xfrm flipH="false" flipV="false" rot="0">
            <a:off x="9828842" y="282941"/>
            <a:ext cx="6556087" cy="4071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31542" y="3255091"/>
            <a:ext cx="5894873" cy="656329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294318" y="4809607"/>
            <a:ext cx="9625133" cy="487405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23873" y="506413"/>
            <a:ext cx="7710210" cy="1130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7999">
                <a:solidFill>
                  <a:srgbClr val="3E3B39"/>
                </a:solidFill>
                <a:latin typeface="IM Fell"/>
              </a:rPr>
              <a:t>Vezetői  Jelentés</a:t>
            </a:r>
          </a:p>
        </p:txBody>
      </p:sp>
      <p:grpSp>
        <p:nvGrpSpPr>
          <p:cNvPr name="Group 9" id="9"/>
          <p:cNvGrpSpPr/>
          <p:nvPr/>
        </p:nvGrpSpPr>
        <p:grpSpPr>
          <a:xfrm rot="5400000">
            <a:off x="1036572" y="3408772"/>
            <a:ext cx="6884813" cy="6284692"/>
            <a:chOff x="0" y="0"/>
            <a:chExt cx="2938695" cy="2682541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10160" y="16510"/>
              <a:ext cx="2915835" cy="2654601"/>
            </a:xfrm>
            <a:custGeom>
              <a:avLst/>
              <a:gdLst/>
              <a:ahLst/>
              <a:cxnLst/>
              <a:rect r="r" b="b" t="t" l="l"/>
              <a:pathLst>
                <a:path h="2654601" w="2915835">
                  <a:moveTo>
                    <a:pt x="2915835" y="2654601"/>
                  </a:moveTo>
                  <a:lnTo>
                    <a:pt x="0" y="2646981"/>
                  </a:lnTo>
                  <a:lnTo>
                    <a:pt x="0" y="933912"/>
                  </a:lnTo>
                  <a:lnTo>
                    <a:pt x="17780" y="19050"/>
                  </a:lnTo>
                  <a:lnTo>
                    <a:pt x="1451890" y="0"/>
                  </a:lnTo>
                  <a:lnTo>
                    <a:pt x="2896785" y="5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>
              <a:off x="-3810" y="0"/>
              <a:ext cx="2945045" cy="2681271"/>
            </a:xfrm>
            <a:custGeom>
              <a:avLst/>
              <a:gdLst/>
              <a:ahLst/>
              <a:cxnLst/>
              <a:rect r="r" b="b" t="t" l="l"/>
              <a:pathLst>
                <a:path h="2681271" w="2945045">
                  <a:moveTo>
                    <a:pt x="2910755" y="21590"/>
                  </a:moveTo>
                  <a:cubicBezTo>
                    <a:pt x="2912025" y="34290"/>
                    <a:pt x="2912025" y="44450"/>
                    <a:pt x="2913295" y="54610"/>
                  </a:cubicBezTo>
                  <a:cubicBezTo>
                    <a:pt x="2915835" y="103878"/>
                    <a:pt x="2917105" y="161133"/>
                    <a:pt x="2919645" y="216342"/>
                  </a:cubicBezTo>
                  <a:cubicBezTo>
                    <a:pt x="2919645" y="296089"/>
                    <a:pt x="2932345" y="1868533"/>
                    <a:pt x="2938695" y="1948280"/>
                  </a:cubicBezTo>
                  <a:cubicBezTo>
                    <a:pt x="2945045" y="2068922"/>
                    <a:pt x="2941235" y="2191610"/>
                    <a:pt x="2941235" y="2312252"/>
                  </a:cubicBezTo>
                  <a:cubicBezTo>
                    <a:pt x="2941235" y="2418581"/>
                    <a:pt x="2942505" y="2516731"/>
                    <a:pt x="2943775" y="2620311"/>
                  </a:cubicBezTo>
                  <a:cubicBezTo>
                    <a:pt x="2943775" y="2641901"/>
                    <a:pt x="2943775" y="2655871"/>
                    <a:pt x="2943775" y="2680001"/>
                  </a:cubicBezTo>
                  <a:cubicBezTo>
                    <a:pt x="2920915" y="2680001"/>
                    <a:pt x="2900595" y="2681271"/>
                    <a:pt x="2876284" y="2680001"/>
                  </a:cubicBezTo>
                  <a:cubicBezTo>
                    <a:pt x="2730300" y="2674921"/>
                    <a:pt x="2582071" y="2681271"/>
                    <a:pt x="2436088" y="2676191"/>
                  </a:cubicBezTo>
                  <a:cubicBezTo>
                    <a:pt x="2348498" y="2672381"/>
                    <a:pt x="2263154" y="2674921"/>
                    <a:pt x="2175564" y="2672381"/>
                  </a:cubicBezTo>
                  <a:cubicBezTo>
                    <a:pt x="2135138" y="2671111"/>
                    <a:pt x="2094711" y="2669841"/>
                    <a:pt x="2054285" y="2668571"/>
                  </a:cubicBezTo>
                  <a:cubicBezTo>
                    <a:pt x="2029581" y="2668571"/>
                    <a:pt x="2007121" y="2669841"/>
                    <a:pt x="1982417" y="2669841"/>
                  </a:cubicBezTo>
                  <a:cubicBezTo>
                    <a:pt x="1919531" y="2668571"/>
                    <a:pt x="1746597" y="2669841"/>
                    <a:pt x="1683712" y="2668571"/>
                  </a:cubicBezTo>
                  <a:cubicBezTo>
                    <a:pt x="1638794" y="2667301"/>
                    <a:pt x="740436" y="2676191"/>
                    <a:pt x="695518" y="2674921"/>
                  </a:cubicBezTo>
                  <a:cubicBezTo>
                    <a:pt x="684288" y="2674921"/>
                    <a:pt x="670813" y="2676191"/>
                    <a:pt x="659583" y="2676191"/>
                  </a:cubicBezTo>
                  <a:cubicBezTo>
                    <a:pt x="632633" y="2676191"/>
                    <a:pt x="607928" y="2677461"/>
                    <a:pt x="580977" y="2677461"/>
                  </a:cubicBezTo>
                  <a:cubicBezTo>
                    <a:pt x="513600" y="2677461"/>
                    <a:pt x="448469" y="2676191"/>
                    <a:pt x="381092" y="2674921"/>
                  </a:cubicBezTo>
                  <a:cubicBezTo>
                    <a:pt x="340666" y="2673651"/>
                    <a:pt x="300240" y="2672381"/>
                    <a:pt x="262060" y="2671111"/>
                  </a:cubicBezTo>
                  <a:cubicBezTo>
                    <a:pt x="190191" y="2669841"/>
                    <a:pt x="118322" y="2668571"/>
                    <a:pt x="48260" y="2668571"/>
                  </a:cubicBezTo>
                  <a:cubicBezTo>
                    <a:pt x="38100" y="2668571"/>
                    <a:pt x="29210" y="2668571"/>
                    <a:pt x="19050" y="2667301"/>
                  </a:cubicBezTo>
                  <a:cubicBezTo>
                    <a:pt x="10160" y="2666031"/>
                    <a:pt x="5080" y="2659681"/>
                    <a:pt x="7620" y="2650791"/>
                  </a:cubicBezTo>
                  <a:cubicBezTo>
                    <a:pt x="16510" y="2618971"/>
                    <a:pt x="12700" y="2567851"/>
                    <a:pt x="11430" y="2514687"/>
                  </a:cubicBezTo>
                  <a:cubicBezTo>
                    <a:pt x="10160" y="2406313"/>
                    <a:pt x="6350" y="2299984"/>
                    <a:pt x="7620" y="2191610"/>
                  </a:cubicBezTo>
                  <a:cubicBezTo>
                    <a:pt x="5080" y="2056654"/>
                    <a:pt x="0" y="386059"/>
                    <a:pt x="7620" y="249058"/>
                  </a:cubicBezTo>
                  <a:cubicBezTo>
                    <a:pt x="8890" y="222476"/>
                    <a:pt x="7620" y="193849"/>
                    <a:pt x="8890" y="167267"/>
                  </a:cubicBezTo>
                  <a:cubicBezTo>
                    <a:pt x="10160" y="124326"/>
                    <a:pt x="12700" y="7729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2175" y="30480"/>
                    <a:pt x="98109" y="29210"/>
                  </a:cubicBezTo>
                  <a:cubicBezTo>
                    <a:pt x="158748" y="25400"/>
                    <a:pt x="219388" y="22860"/>
                    <a:pt x="282273" y="20320"/>
                  </a:cubicBezTo>
                  <a:cubicBezTo>
                    <a:pt x="324945" y="17780"/>
                    <a:pt x="367617" y="16510"/>
                    <a:pt x="408043" y="13970"/>
                  </a:cubicBezTo>
                  <a:cubicBezTo>
                    <a:pt x="448469" y="11430"/>
                    <a:pt x="491141" y="8890"/>
                    <a:pt x="531567" y="8890"/>
                  </a:cubicBezTo>
                  <a:cubicBezTo>
                    <a:pt x="576485" y="7620"/>
                    <a:pt x="621403" y="10160"/>
                    <a:pt x="666321" y="8890"/>
                  </a:cubicBezTo>
                  <a:cubicBezTo>
                    <a:pt x="722469" y="8890"/>
                    <a:pt x="1739860" y="6350"/>
                    <a:pt x="1796007" y="5080"/>
                  </a:cubicBezTo>
                  <a:cubicBezTo>
                    <a:pt x="1849909" y="3810"/>
                    <a:pt x="1903810" y="2540"/>
                    <a:pt x="1959958" y="2540"/>
                  </a:cubicBezTo>
                  <a:cubicBezTo>
                    <a:pt x="2052039" y="1270"/>
                    <a:pt x="2141875" y="0"/>
                    <a:pt x="2233957" y="0"/>
                  </a:cubicBezTo>
                  <a:cubicBezTo>
                    <a:pt x="2272137" y="0"/>
                    <a:pt x="2312563" y="2540"/>
                    <a:pt x="2350744" y="2540"/>
                  </a:cubicBezTo>
                  <a:cubicBezTo>
                    <a:pt x="2456301" y="3810"/>
                    <a:pt x="2564104" y="5080"/>
                    <a:pt x="2669661" y="7620"/>
                  </a:cubicBezTo>
                  <a:cubicBezTo>
                    <a:pt x="2725808" y="8890"/>
                    <a:pt x="2781956" y="12700"/>
                    <a:pt x="2838103" y="16510"/>
                  </a:cubicBezTo>
                  <a:cubicBezTo>
                    <a:pt x="2851579" y="16510"/>
                    <a:pt x="2865054" y="16510"/>
                    <a:pt x="2876284" y="16510"/>
                  </a:cubicBezTo>
                  <a:cubicBezTo>
                    <a:pt x="2891705" y="17780"/>
                    <a:pt x="2900595" y="20320"/>
                    <a:pt x="2910755" y="21590"/>
                  </a:cubicBezTo>
                  <a:close/>
                  <a:moveTo>
                    <a:pt x="2920915" y="2663491"/>
                  </a:moveTo>
                  <a:cubicBezTo>
                    <a:pt x="2922185" y="2646981"/>
                    <a:pt x="2923455" y="2634281"/>
                    <a:pt x="2923455" y="2621581"/>
                  </a:cubicBezTo>
                  <a:cubicBezTo>
                    <a:pt x="2922185" y="2506507"/>
                    <a:pt x="2920915" y="2398134"/>
                    <a:pt x="2920915" y="2281581"/>
                  </a:cubicBezTo>
                  <a:cubicBezTo>
                    <a:pt x="2920915" y="2228416"/>
                    <a:pt x="2923455" y="2175251"/>
                    <a:pt x="2922185" y="2122087"/>
                  </a:cubicBezTo>
                  <a:cubicBezTo>
                    <a:pt x="2922185" y="2073012"/>
                    <a:pt x="2920915" y="2021892"/>
                    <a:pt x="2919645" y="1972817"/>
                  </a:cubicBezTo>
                  <a:cubicBezTo>
                    <a:pt x="2914565" y="1897160"/>
                    <a:pt x="2903135" y="330850"/>
                    <a:pt x="2903135" y="255193"/>
                  </a:cubicBezTo>
                  <a:cubicBezTo>
                    <a:pt x="2900595" y="191804"/>
                    <a:pt x="2898055" y="126371"/>
                    <a:pt x="2895515" y="63500"/>
                  </a:cubicBezTo>
                  <a:cubicBezTo>
                    <a:pt x="2894245" y="44450"/>
                    <a:pt x="2892975" y="43180"/>
                    <a:pt x="2869546" y="41910"/>
                  </a:cubicBezTo>
                  <a:cubicBezTo>
                    <a:pt x="2862808" y="41910"/>
                    <a:pt x="2858316" y="41910"/>
                    <a:pt x="2851579" y="40640"/>
                  </a:cubicBezTo>
                  <a:cubicBezTo>
                    <a:pt x="2795431" y="36830"/>
                    <a:pt x="2737038" y="31750"/>
                    <a:pt x="2680891" y="30480"/>
                  </a:cubicBezTo>
                  <a:cubicBezTo>
                    <a:pt x="2543891" y="26670"/>
                    <a:pt x="2404645" y="25400"/>
                    <a:pt x="2267646" y="22860"/>
                  </a:cubicBezTo>
                  <a:cubicBezTo>
                    <a:pt x="2247433" y="22860"/>
                    <a:pt x="2224974" y="22860"/>
                    <a:pt x="2204761" y="22860"/>
                  </a:cubicBezTo>
                  <a:cubicBezTo>
                    <a:pt x="2171072" y="22860"/>
                    <a:pt x="2137384" y="22860"/>
                    <a:pt x="2105941" y="22860"/>
                  </a:cubicBezTo>
                  <a:cubicBezTo>
                    <a:pt x="2034072" y="22860"/>
                    <a:pt x="1962204" y="22860"/>
                    <a:pt x="1892581" y="24130"/>
                  </a:cubicBezTo>
                  <a:cubicBezTo>
                    <a:pt x="1831941" y="25400"/>
                    <a:pt x="810058" y="29210"/>
                    <a:pt x="749419" y="29210"/>
                  </a:cubicBezTo>
                  <a:cubicBezTo>
                    <a:pt x="650600" y="29210"/>
                    <a:pt x="551780" y="26670"/>
                    <a:pt x="452961" y="33020"/>
                  </a:cubicBezTo>
                  <a:cubicBezTo>
                    <a:pt x="401305" y="36830"/>
                    <a:pt x="351896" y="36830"/>
                    <a:pt x="302486" y="38100"/>
                  </a:cubicBezTo>
                  <a:cubicBezTo>
                    <a:pt x="217142" y="41910"/>
                    <a:pt x="131798" y="45720"/>
                    <a:pt x="49530" y="50800"/>
                  </a:cubicBezTo>
                  <a:cubicBezTo>
                    <a:pt x="36830" y="50800"/>
                    <a:pt x="34290" y="53340"/>
                    <a:pt x="33020" y="71162"/>
                  </a:cubicBezTo>
                  <a:cubicBezTo>
                    <a:pt x="31750" y="107968"/>
                    <a:pt x="31750" y="144774"/>
                    <a:pt x="30480" y="181580"/>
                  </a:cubicBezTo>
                  <a:cubicBezTo>
                    <a:pt x="29210" y="242924"/>
                    <a:pt x="26670" y="302223"/>
                    <a:pt x="25400" y="363567"/>
                  </a:cubicBezTo>
                  <a:cubicBezTo>
                    <a:pt x="20320" y="429000"/>
                    <a:pt x="26670" y="2028027"/>
                    <a:pt x="29210" y="2093460"/>
                  </a:cubicBezTo>
                  <a:cubicBezTo>
                    <a:pt x="29210" y="2162983"/>
                    <a:pt x="29210" y="2234550"/>
                    <a:pt x="30480" y="2304073"/>
                  </a:cubicBezTo>
                  <a:cubicBezTo>
                    <a:pt x="30480" y="2355193"/>
                    <a:pt x="33020" y="2406313"/>
                    <a:pt x="33020" y="2457433"/>
                  </a:cubicBezTo>
                  <a:cubicBezTo>
                    <a:pt x="33020" y="2512642"/>
                    <a:pt x="33020" y="2567851"/>
                    <a:pt x="31750" y="2621581"/>
                  </a:cubicBezTo>
                  <a:cubicBezTo>
                    <a:pt x="31750" y="2625391"/>
                    <a:pt x="31750" y="2627931"/>
                    <a:pt x="31750" y="2631741"/>
                  </a:cubicBezTo>
                  <a:cubicBezTo>
                    <a:pt x="31750" y="2641901"/>
                    <a:pt x="35560" y="2645711"/>
                    <a:pt x="44450" y="2645711"/>
                  </a:cubicBezTo>
                  <a:cubicBezTo>
                    <a:pt x="66667" y="2645711"/>
                    <a:pt x="98109" y="2646981"/>
                    <a:pt x="127306" y="2646981"/>
                  </a:cubicBezTo>
                  <a:cubicBezTo>
                    <a:pt x="169978" y="2646981"/>
                    <a:pt x="214896" y="2644441"/>
                    <a:pt x="257568" y="2646981"/>
                  </a:cubicBezTo>
                  <a:cubicBezTo>
                    <a:pt x="327191" y="2650791"/>
                    <a:pt x="396813" y="2653331"/>
                    <a:pt x="466436" y="2652061"/>
                  </a:cubicBezTo>
                  <a:cubicBezTo>
                    <a:pt x="511354" y="2650791"/>
                    <a:pt x="554026" y="2653331"/>
                    <a:pt x="598944" y="2653331"/>
                  </a:cubicBezTo>
                  <a:cubicBezTo>
                    <a:pt x="664075" y="2653331"/>
                    <a:pt x="729206" y="2652061"/>
                    <a:pt x="794337" y="2653331"/>
                  </a:cubicBezTo>
                  <a:cubicBezTo>
                    <a:pt x="890911" y="2654601"/>
                    <a:pt x="1950974" y="2644441"/>
                    <a:pt x="2049794" y="2646981"/>
                  </a:cubicBezTo>
                  <a:cubicBezTo>
                    <a:pt x="2092466" y="2648251"/>
                    <a:pt x="2135138" y="2649521"/>
                    <a:pt x="2175564" y="2649521"/>
                  </a:cubicBezTo>
                  <a:cubicBezTo>
                    <a:pt x="2249678" y="2652061"/>
                    <a:pt x="2321547" y="2648251"/>
                    <a:pt x="2395662" y="2652061"/>
                  </a:cubicBezTo>
                  <a:cubicBezTo>
                    <a:pt x="2456301" y="2654601"/>
                    <a:pt x="2516940" y="2654601"/>
                    <a:pt x="2577579" y="2657141"/>
                  </a:cubicBezTo>
                  <a:cubicBezTo>
                    <a:pt x="2667415" y="2660951"/>
                    <a:pt x="2757251" y="2663491"/>
                    <a:pt x="2847087" y="2664761"/>
                  </a:cubicBezTo>
                  <a:cubicBezTo>
                    <a:pt x="2880775" y="2664761"/>
                    <a:pt x="2900595" y="2663491"/>
                    <a:pt x="2920915" y="2663491"/>
                  </a:cubicBezTo>
                  <a:close/>
                </a:path>
              </a:pathLst>
            </a:custGeom>
            <a:solidFill>
              <a:srgbClr val="3E3B3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10535135" y="2264852"/>
            <a:ext cx="5143500" cy="9963560"/>
            <a:chOff x="0" y="0"/>
            <a:chExt cx="2142938" cy="4151121"/>
          </a:xfrm>
        </p:grpSpPr>
        <p:sp>
          <p:nvSpPr>
            <p:cNvPr name="Freeform 13" id="13"/>
            <p:cNvSpPr/>
            <p:nvPr/>
          </p:nvSpPr>
          <p:spPr>
            <a:xfrm flipH="false" flipV="false">
              <a:off x="10160" y="16510"/>
              <a:ext cx="2120078" cy="4123181"/>
            </a:xfrm>
            <a:custGeom>
              <a:avLst/>
              <a:gdLst/>
              <a:ahLst/>
              <a:cxnLst/>
              <a:rect r="r" b="b" t="t" l="l"/>
              <a:pathLst>
                <a:path h="4123181" w="2120078">
                  <a:moveTo>
                    <a:pt x="2120078" y="4123181"/>
                  </a:moveTo>
                  <a:lnTo>
                    <a:pt x="0" y="4115561"/>
                  </a:lnTo>
                  <a:lnTo>
                    <a:pt x="0" y="1443254"/>
                  </a:lnTo>
                  <a:lnTo>
                    <a:pt x="17780" y="19050"/>
                  </a:lnTo>
                  <a:lnTo>
                    <a:pt x="1055035" y="0"/>
                  </a:lnTo>
                  <a:lnTo>
                    <a:pt x="2101028" y="5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>
              <a:off x="-3810" y="0"/>
              <a:ext cx="2149288" cy="4149851"/>
            </a:xfrm>
            <a:custGeom>
              <a:avLst/>
              <a:gdLst/>
              <a:ahLst/>
              <a:cxnLst/>
              <a:rect r="r" b="b" t="t" l="l"/>
              <a:pathLst>
                <a:path h="4149851" w="2149288">
                  <a:moveTo>
                    <a:pt x="2114998" y="21590"/>
                  </a:moveTo>
                  <a:cubicBezTo>
                    <a:pt x="2116268" y="34290"/>
                    <a:pt x="2116268" y="44450"/>
                    <a:pt x="2117538" y="54610"/>
                  </a:cubicBezTo>
                  <a:cubicBezTo>
                    <a:pt x="2120078" y="126602"/>
                    <a:pt x="2121348" y="216767"/>
                    <a:pt x="2123888" y="303713"/>
                  </a:cubicBezTo>
                  <a:cubicBezTo>
                    <a:pt x="2123888" y="429300"/>
                    <a:pt x="2136588" y="2905633"/>
                    <a:pt x="2142938" y="3031220"/>
                  </a:cubicBezTo>
                  <a:cubicBezTo>
                    <a:pt x="2149288" y="3221212"/>
                    <a:pt x="2145478" y="3414424"/>
                    <a:pt x="2145478" y="3604416"/>
                  </a:cubicBezTo>
                  <a:cubicBezTo>
                    <a:pt x="2145478" y="3771866"/>
                    <a:pt x="2146748" y="3926436"/>
                    <a:pt x="2148018" y="4088891"/>
                  </a:cubicBezTo>
                  <a:cubicBezTo>
                    <a:pt x="2148018" y="4110481"/>
                    <a:pt x="2148018" y="4124451"/>
                    <a:pt x="2148018" y="4148581"/>
                  </a:cubicBezTo>
                  <a:cubicBezTo>
                    <a:pt x="2125158" y="4148581"/>
                    <a:pt x="2104838" y="4149851"/>
                    <a:pt x="2083108" y="4148581"/>
                  </a:cubicBezTo>
                  <a:cubicBezTo>
                    <a:pt x="1978145" y="4143501"/>
                    <a:pt x="1871567" y="4149851"/>
                    <a:pt x="1766604" y="4144771"/>
                  </a:cubicBezTo>
                  <a:cubicBezTo>
                    <a:pt x="1703627" y="4140961"/>
                    <a:pt x="1642264" y="4143501"/>
                    <a:pt x="1579286" y="4140961"/>
                  </a:cubicBezTo>
                  <a:cubicBezTo>
                    <a:pt x="1550219" y="4139691"/>
                    <a:pt x="1521153" y="4138421"/>
                    <a:pt x="1492086" y="4137151"/>
                  </a:cubicBezTo>
                  <a:cubicBezTo>
                    <a:pt x="1474323" y="4137151"/>
                    <a:pt x="1458175" y="4138421"/>
                    <a:pt x="1440412" y="4138421"/>
                  </a:cubicBezTo>
                  <a:cubicBezTo>
                    <a:pt x="1395197" y="4137151"/>
                    <a:pt x="1270857" y="4138421"/>
                    <a:pt x="1225642" y="4137151"/>
                  </a:cubicBezTo>
                  <a:cubicBezTo>
                    <a:pt x="1193346" y="4135881"/>
                    <a:pt x="547420" y="4144771"/>
                    <a:pt x="515124" y="4143501"/>
                  </a:cubicBezTo>
                  <a:cubicBezTo>
                    <a:pt x="507050" y="4143501"/>
                    <a:pt x="497361" y="4144771"/>
                    <a:pt x="489287" y="4144771"/>
                  </a:cubicBezTo>
                  <a:cubicBezTo>
                    <a:pt x="469909" y="4144771"/>
                    <a:pt x="452146" y="4146041"/>
                    <a:pt x="432769" y="4146041"/>
                  </a:cubicBezTo>
                  <a:cubicBezTo>
                    <a:pt x="384324" y="4146041"/>
                    <a:pt x="337495" y="4144771"/>
                    <a:pt x="289050" y="4143501"/>
                  </a:cubicBezTo>
                  <a:cubicBezTo>
                    <a:pt x="259984" y="4142231"/>
                    <a:pt x="230917" y="4140961"/>
                    <a:pt x="203465" y="4139691"/>
                  </a:cubicBezTo>
                  <a:cubicBezTo>
                    <a:pt x="151791" y="4138421"/>
                    <a:pt x="100117" y="4137151"/>
                    <a:pt x="48260" y="4137151"/>
                  </a:cubicBezTo>
                  <a:cubicBezTo>
                    <a:pt x="38100" y="4137151"/>
                    <a:pt x="29210" y="4137151"/>
                    <a:pt x="19050" y="4135881"/>
                  </a:cubicBezTo>
                  <a:cubicBezTo>
                    <a:pt x="10160" y="4134611"/>
                    <a:pt x="5080" y="4128261"/>
                    <a:pt x="7620" y="4119371"/>
                  </a:cubicBezTo>
                  <a:cubicBezTo>
                    <a:pt x="16510" y="4087445"/>
                    <a:pt x="12700" y="4006940"/>
                    <a:pt x="11430" y="3923215"/>
                  </a:cubicBezTo>
                  <a:cubicBezTo>
                    <a:pt x="10160" y="3752545"/>
                    <a:pt x="6350" y="3585094"/>
                    <a:pt x="7620" y="3414424"/>
                  </a:cubicBezTo>
                  <a:cubicBezTo>
                    <a:pt x="5080" y="3201891"/>
                    <a:pt x="0" y="570989"/>
                    <a:pt x="7620" y="355236"/>
                  </a:cubicBezTo>
                  <a:cubicBezTo>
                    <a:pt x="8890" y="313373"/>
                    <a:pt x="7620" y="268290"/>
                    <a:pt x="8890" y="226428"/>
                  </a:cubicBezTo>
                  <a:cubicBezTo>
                    <a:pt x="10160" y="158804"/>
                    <a:pt x="12700" y="8473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9747" y="30480"/>
                    <a:pt x="85584" y="29210"/>
                  </a:cubicBezTo>
                  <a:cubicBezTo>
                    <a:pt x="129184" y="25400"/>
                    <a:pt x="172784" y="22860"/>
                    <a:pt x="217998" y="20320"/>
                  </a:cubicBezTo>
                  <a:cubicBezTo>
                    <a:pt x="248680" y="17780"/>
                    <a:pt x="279361" y="16510"/>
                    <a:pt x="308428" y="13970"/>
                  </a:cubicBezTo>
                  <a:cubicBezTo>
                    <a:pt x="337495" y="11430"/>
                    <a:pt x="368176" y="8890"/>
                    <a:pt x="397243" y="8890"/>
                  </a:cubicBezTo>
                  <a:cubicBezTo>
                    <a:pt x="429539" y="7620"/>
                    <a:pt x="461835" y="10160"/>
                    <a:pt x="494131" y="8890"/>
                  </a:cubicBezTo>
                  <a:cubicBezTo>
                    <a:pt x="534502" y="8890"/>
                    <a:pt x="1266012" y="6350"/>
                    <a:pt x="1306383" y="5080"/>
                  </a:cubicBezTo>
                  <a:cubicBezTo>
                    <a:pt x="1345138" y="3810"/>
                    <a:pt x="1383894" y="2540"/>
                    <a:pt x="1424264" y="2540"/>
                  </a:cubicBezTo>
                  <a:cubicBezTo>
                    <a:pt x="1490471" y="1270"/>
                    <a:pt x="1555064" y="0"/>
                    <a:pt x="1621271" y="0"/>
                  </a:cubicBezTo>
                  <a:cubicBezTo>
                    <a:pt x="1648723" y="0"/>
                    <a:pt x="1677790" y="2540"/>
                    <a:pt x="1705241" y="2540"/>
                  </a:cubicBezTo>
                  <a:cubicBezTo>
                    <a:pt x="1781138" y="3810"/>
                    <a:pt x="1858649" y="5080"/>
                    <a:pt x="1934545" y="7620"/>
                  </a:cubicBezTo>
                  <a:cubicBezTo>
                    <a:pt x="1974915" y="8890"/>
                    <a:pt x="2015285" y="12700"/>
                    <a:pt x="2055656" y="16510"/>
                  </a:cubicBezTo>
                  <a:cubicBezTo>
                    <a:pt x="2065345" y="16510"/>
                    <a:pt x="2075034" y="16510"/>
                    <a:pt x="2083108" y="16510"/>
                  </a:cubicBezTo>
                  <a:cubicBezTo>
                    <a:pt x="2095948" y="17780"/>
                    <a:pt x="2104838" y="20320"/>
                    <a:pt x="2114998" y="21590"/>
                  </a:cubicBezTo>
                  <a:close/>
                  <a:moveTo>
                    <a:pt x="2125158" y="4132071"/>
                  </a:moveTo>
                  <a:cubicBezTo>
                    <a:pt x="2126428" y="4115561"/>
                    <a:pt x="2127698" y="4102861"/>
                    <a:pt x="2127698" y="4090161"/>
                  </a:cubicBezTo>
                  <a:cubicBezTo>
                    <a:pt x="2126428" y="3910335"/>
                    <a:pt x="2125158" y="3739664"/>
                    <a:pt x="2125158" y="3556113"/>
                  </a:cubicBezTo>
                  <a:cubicBezTo>
                    <a:pt x="2125158" y="3472388"/>
                    <a:pt x="2127698" y="3388663"/>
                    <a:pt x="2126428" y="3304937"/>
                  </a:cubicBezTo>
                  <a:cubicBezTo>
                    <a:pt x="2126428" y="3227653"/>
                    <a:pt x="2125158" y="3147148"/>
                    <a:pt x="2123888" y="3069863"/>
                  </a:cubicBezTo>
                  <a:cubicBezTo>
                    <a:pt x="2118808" y="2950715"/>
                    <a:pt x="2107378" y="484043"/>
                    <a:pt x="2107378" y="364896"/>
                  </a:cubicBezTo>
                  <a:cubicBezTo>
                    <a:pt x="2104838" y="265070"/>
                    <a:pt x="2102298" y="162024"/>
                    <a:pt x="2099758" y="63500"/>
                  </a:cubicBezTo>
                  <a:cubicBezTo>
                    <a:pt x="2098488" y="44450"/>
                    <a:pt x="2097218" y="43180"/>
                    <a:pt x="2078263" y="41910"/>
                  </a:cubicBezTo>
                  <a:cubicBezTo>
                    <a:pt x="2073419" y="41910"/>
                    <a:pt x="2070189" y="41910"/>
                    <a:pt x="2065345" y="40640"/>
                  </a:cubicBezTo>
                  <a:cubicBezTo>
                    <a:pt x="2024974" y="36830"/>
                    <a:pt x="1982989" y="31750"/>
                    <a:pt x="1942619" y="30480"/>
                  </a:cubicBezTo>
                  <a:cubicBezTo>
                    <a:pt x="1844115" y="26670"/>
                    <a:pt x="1743997" y="25400"/>
                    <a:pt x="1645493" y="22860"/>
                  </a:cubicBezTo>
                  <a:cubicBezTo>
                    <a:pt x="1630960" y="22860"/>
                    <a:pt x="1614812" y="22860"/>
                    <a:pt x="1600279" y="22860"/>
                  </a:cubicBezTo>
                  <a:cubicBezTo>
                    <a:pt x="1576056" y="22860"/>
                    <a:pt x="1551834" y="22860"/>
                    <a:pt x="1529227" y="22860"/>
                  </a:cubicBezTo>
                  <a:cubicBezTo>
                    <a:pt x="1477553" y="22860"/>
                    <a:pt x="1425879" y="22860"/>
                    <a:pt x="1375820" y="24130"/>
                  </a:cubicBezTo>
                  <a:cubicBezTo>
                    <a:pt x="1332220" y="25400"/>
                    <a:pt x="597479" y="29210"/>
                    <a:pt x="553880" y="29210"/>
                  </a:cubicBezTo>
                  <a:cubicBezTo>
                    <a:pt x="482828" y="29210"/>
                    <a:pt x="411776" y="26670"/>
                    <a:pt x="340724" y="33020"/>
                  </a:cubicBezTo>
                  <a:cubicBezTo>
                    <a:pt x="303584" y="36830"/>
                    <a:pt x="268058" y="36830"/>
                    <a:pt x="232532" y="38100"/>
                  </a:cubicBezTo>
                  <a:cubicBezTo>
                    <a:pt x="171169" y="41910"/>
                    <a:pt x="109806" y="45720"/>
                    <a:pt x="49530" y="50800"/>
                  </a:cubicBezTo>
                  <a:cubicBezTo>
                    <a:pt x="36830" y="50800"/>
                    <a:pt x="34290" y="53340"/>
                    <a:pt x="33020" y="75078"/>
                  </a:cubicBezTo>
                  <a:cubicBezTo>
                    <a:pt x="31750" y="133042"/>
                    <a:pt x="31750" y="191006"/>
                    <a:pt x="30480" y="248969"/>
                  </a:cubicBezTo>
                  <a:cubicBezTo>
                    <a:pt x="29210" y="345575"/>
                    <a:pt x="26670" y="438961"/>
                    <a:pt x="25400" y="535567"/>
                  </a:cubicBezTo>
                  <a:cubicBezTo>
                    <a:pt x="20320" y="638613"/>
                    <a:pt x="26670" y="3156808"/>
                    <a:pt x="29210" y="3259855"/>
                  </a:cubicBezTo>
                  <a:cubicBezTo>
                    <a:pt x="29210" y="3369341"/>
                    <a:pt x="29210" y="3482048"/>
                    <a:pt x="30480" y="3591535"/>
                  </a:cubicBezTo>
                  <a:cubicBezTo>
                    <a:pt x="30480" y="3672040"/>
                    <a:pt x="33020" y="3752545"/>
                    <a:pt x="33020" y="3833050"/>
                  </a:cubicBezTo>
                  <a:cubicBezTo>
                    <a:pt x="33020" y="3919995"/>
                    <a:pt x="33020" y="4006941"/>
                    <a:pt x="31750" y="4090161"/>
                  </a:cubicBezTo>
                  <a:cubicBezTo>
                    <a:pt x="31750" y="4093971"/>
                    <a:pt x="31750" y="4096511"/>
                    <a:pt x="31750" y="4100321"/>
                  </a:cubicBezTo>
                  <a:cubicBezTo>
                    <a:pt x="31750" y="4110481"/>
                    <a:pt x="35560" y="4114291"/>
                    <a:pt x="44450" y="4114291"/>
                  </a:cubicBezTo>
                  <a:cubicBezTo>
                    <a:pt x="62976" y="4114291"/>
                    <a:pt x="85584" y="4115561"/>
                    <a:pt x="106576" y="4115561"/>
                  </a:cubicBezTo>
                  <a:cubicBezTo>
                    <a:pt x="137258" y="4115561"/>
                    <a:pt x="169554" y="4113021"/>
                    <a:pt x="200235" y="4115561"/>
                  </a:cubicBezTo>
                  <a:cubicBezTo>
                    <a:pt x="250295" y="4119371"/>
                    <a:pt x="300354" y="4121911"/>
                    <a:pt x="350413" y="4120641"/>
                  </a:cubicBezTo>
                  <a:cubicBezTo>
                    <a:pt x="382709" y="4119371"/>
                    <a:pt x="413391" y="4121911"/>
                    <a:pt x="445687" y="4121911"/>
                  </a:cubicBezTo>
                  <a:cubicBezTo>
                    <a:pt x="492517" y="4121911"/>
                    <a:pt x="539346" y="4120641"/>
                    <a:pt x="586176" y="4121911"/>
                  </a:cubicBezTo>
                  <a:cubicBezTo>
                    <a:pt x="655613" y="4123181"/>
                    <a:pt x="1417805" y="4113021"/>
                    <a:pt x="1488856" y="4115561"/>
                  </a:cubicBezTo>
                  <a:cubicBezTo>
                    <a:pt x="1519538" y="4116831"/>
                    <a:pt x="1550219" y="4118101"/>
                    <a:pt x="1579286" y="4118101"/>
                  </a:cubicBezTo>
                  <a:cubicBezTo>
                    <a:pt x="1632575" y="4120641"/>
                    <a:pt x="1684249" y="4116831"/>
                    <a:pt x="1737538" y="4120641"/>
                  </a:cubicBezTo>
                  <a:cubicBezTo>
                    <a:pt x="1781138" y="4123181"/>
                    <a:pt x="1824738" y="4123181"/>
                    <a:pt x="1868338" y="4125721"/>
                  </a:cubicBezTo>
                  <a:cubicBezTo>
                    <a:pt x="1932930" y="4129531"/>
                    <a:pt x="1997523" y="4132071"/>
                    <a:pt x="2062115" y="4133341"/>
                  </a:cubicBezTo>
                  <a:cubicBezTo>
                    <a:pt x="2086337" y="4133341"/>
                    <a:pt x="2104838" y="4132071"/>
                    <a:pt x="2125158" y="4132071"/>
                  </a:cubicBezTo>
                  <a:close/>
                </a:path>
              </a:pathLst>
            </a:custGeom>
            <a:solidFill>
              <a:srgbClr val="3E3B39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/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27575" y="3309279"/>
            <a:ext cx="1403284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3E3B39"/>
                </a:solidFill>
                <a:latin typeface="IM Fell English SC Bold"/>
              </a:rPr>
              <a:t>KÖSZÖNÖM A FIGYELMET!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725107">
            <a:off x="324261" y="-8001928"/>
            <a:ext cx="18240742" cy="1012361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999960" y="5707294"/>
            <a:ext cx="1008802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3E3B39"/>
                </a:solidFill>
                <a:latin typeface="IM Fell"/>
              </a:rPr>
              <a:t>Stampfer-Németh Anikó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99960" y="6964594"/>
            <a:ext cx="998328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3E3B39"/>
                </a:solidFill>
                <a:latin typeface="Vollkorn"/>
              </a:rPr>
              <a:t>Junior automata tesztelő szakirány 2023.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610">
            <a:off x="-2417952" y="8383819"/>
            <a:ext cx="19030202" cy="1056176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4733">
            <a:off x="7594600" y="4259494"/>
            <a:ext cx="2794000" cy="15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DAFgxNu9wh4</dc:identifier>
  <dcterms:modified xsi:type="dcterms:W3CDTF">2011-08-01T06:04:30Z</dcterms:modified>
  <cp:revision>1</cp:revision>
  <dc:title>Newton's Laws of Motion at Work Science Presentation in Beige Charcoal Hand Drawn Style</dc:title>
</cp:coreProperties>
</file>