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3D3B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D3B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D3B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723751" y="146685"/>
            <a:ext cx="6781800" cy="4350385"/>
          </a:xfrm>
          <a:custGeom>
            <a:avLst/>
            <a:gdLst/>
            <a:ahLst/>
            <a:cxnLst/>
            <a:rect l="l" t="t" r="r" b="b"/>
            <a:pathLst>
              <a:path w="6781800" h="4350385">
                <a:moveTo>
                  <a:pt x="6769099" y="3759199"/>
                </a:moveTo>
                <a:lnTo>
                  <a:pt x="6769099" y="2616199"/>
                </a:lnTo>
                <a:lnTo>
                  <a:pt x="6781799" y="2641599"/>
                </a:lnTo>
                <a:lnTo>
                  <a:pt x="6781799" y="3708399"/>
                </a:lnTo>
                <a:lnTo>
                  <a:pt x="6769099" y="3759199"/>
                </a:lnTo>
                <a:close/>
              </a:path>
              <a:path w="6781800" h="4350385">
                <a:moveTo>
                  <a:pt x="6756399" y="4051299"/>
                </a:moveTo>
                <a:lnTo>
                  <a:pt x="6756399" y="673099"/>
                </a:lnTo>
                <a:lnTo>
                  <a:pt x="6769099" y="723899"/>
                </a:lnTo>
                <a:lnTo>
                  <a:pt x="6769099" y="4013199"/>
                </a:lnTo>
                <a:lnTo>
                  <a:pt x="6756399" y="4051299"/>
                </a:lnTo>
                <a:close/>
              </a:path>
              <a:path w="6781800" h="4350385">
                <a:moveTo>
                  <a:pt x="6743699" y="4152899"/>
                </a:moveTo>
                <a:lnTo>
                  <a:pt x="6743699" y="546099"/>
                </a:lnTo>
                <a:lnTo>
                  <a:pt x="6756399" y="584199"/>
                </a:lnTo>
                <a:lnTo>
                  <a:pt x="6756399" y="4102099"/>
                </a:lnTo>
                <a:lnTo>
                  <a:pt x="6743699" y="4152899"/>
                </a:lnTo>
                <a:close/>
              </a:path>
              <a:path w="6781800" h="4350385">
                <a:moveTo>
                  <a:pt x="4610099" y="4279899"/>
                </a:moveTo>
                <a:lnTo>
                  <a:pt x="5143499" y="4267199"/>
                </a:lnTo>
                <a:lnTo>
                  <a:pt x="6146799" y="4267199"/>
                </a:lnTo>
                <a:lnTo>
                  <a:pt x="6540499" y="4254499"/>
                </a:lnTo>
                <a:lnTo>
                  <a:pt x="6629399" y="4241799"/>
                </a:lnTo>
                <a:lnTo>
                  <a:pt x="6680199" y="4241799"/>
                </a:lnTo>
                <a:lnTo>
                  <a:pt x="6680199" y="4229099"/>
                </a:lnTo>
                <a:lnTo>
                  <a:pt x="6692899" y="4203699"/>
                </a:lnTo>
                <a:lnTo>
                  <a:pt x="6692899" y="4127499"/>
                </a:lnTo>
                <a:lnTo>
                  <a:pt x="6705599" y="4076699"/>
                </a:lnTo>
                <a:lnTo>
                  <a:pt x="6705599" y="4025899"/>
                </a:lnTo>
                <a:lnTo>
                  <a:pt x="6718299" y="3975099"/>
                </a:lnTo>
                <a:lnTo>
                  <a:pt x="6718299" y="3670299"/>
                </a:lnTo>
                <a:lnTo>
                  <a:pt x="6730999" y="3632199"/>
                </a:lnTo>
                <a:lnTo>
                  <a:pt x="6730999" y="393699"/>
                </a:lnTo>
                <a:lnTo>
                  <a:pt x="6743699" y="444499"/>
                </a:lnTo>
                <a:lnTo>
                  <a:pt x="6743699" y="4267199"/>
                </a:lnTo>
                <a:lnTo>
                  <a:pt x="6730999" y="4279899"/>
                </a:lnTo>
                <a:lnTo>
                  <a:pt x="4610099" y="4279899"/>
                </a:lnTo>
                <a:close/>
              </a:path>
              <a:path w="6781800" h="4350385">
                <a:moveTo>
                  <a:pt x="6718299" y="1777999"/>
                </a:moveTo>
                <a:lnTo>
                  <a:pt x="6718299" y="228599"/>
                </a:lnTo>
                <a:lnTo>
                  <a:pt x="6730999" y="292099"/>
                </a:lnTo>
                <a:lnTo>
                  <a:pt x="6730999" y="2285999"/>
                </a:lnTo>
                <a:lnTo>
                  <a:pt x="6718299" y="1777999"/>
                </a:lnTo>
                <a:close/>
              </a:path>
              <a:path w="6781800" h="4350385">
                <a:moveTo>
                  <a:pt x="6705599" y="698499"/>
                </a:moveTo>
                <a:lnTo>
                  <a:pt x="6705599" y="101599"/>
                </a:lnTo>
                <a:lnTo>
                  <a:pt x="6718299" y="139699"/>
                </a:lnTo>
                <a:lnTo>
                  <a:pt x="6718299" y="749299"/>
                </a:lnTo>
                <a:lnTo>
                  <a:pt x="6705599" y="698499"/>
                </a:lnTo>
                <a:close/>
              </a:path>
              <a:path w="6781800" h="4350385">
                <a:moveTo>
                  <a:pt x="0" y="4349975"/>
                </a:moveTo>
                <a:lnTo>
                  <a:pt x="0" y="3568699"/>
                </a:lnTo>
                <a:lnTo>
                  <a:pt x="12699" y="3517899"/>
                </a:lnTo>
                <a:lnTo>
                  <a:pt x="12699" y="3187699"/>
                </a:lnTo>
                <a:lnTo>
                  <a:pt x="25399" y="3022599"/>
                </a:lnTo>
                <a:lnTo>
                  <a:pt x="25399" y="25399"/>
                </a:lnTo>
                <a:lnTo>
                  <a:pt x="50799" y="0"/>
                </a:lnTo>
                <a:lnTo>
                  <a:pt x="63499" y="12699"/>
                </a:lnTo>
                <a:lnTo>
                  <a:pt x="139699" y="12699"/>
                </a:lnTo>
                <a:lnTo>
                  <a:pt x="190499" y="25399"/>
                </a:lnTo>
                <a:lnTo>
                  <a:pt x="6692899" y="25399"/>
                </a:lnTo>
                <a:lnTo>
                  <a:pt x="6705599" y="50799"/>
                </a:lnTo>
                <a:lnTo>
                  <a:pt x="1549399" y="50799"/>
                </a:lnTo>
                <a:lnTo>
                  <a:pt x="1523999" y="63499"/>
                </a:lnTo>
                <a:lnTo>
                  <a:pt x="101599" y="63499"/>
                </a:lnTo>
                <a:lnTo>
                  <a:pt x="88899" y="76199"/>
                </a:lnTo>
                <a:lnTo>
                  <a:pt x="76199" y="76199"/>
                </a:lnTo>
                <a:lnTo>
                  <a:pt x="76199" y="457199"/>
                </a:lnTo>
                <a:lnTo>
                  <a:pt x="63499" y="507999"/>
                </a:lnTo>
                <a:lnTo>
                  <a:pt x="63499" y="3619499"/>
                </a:lnTo>
                <a:lnTo>
                  <a:pt x="50799" y="3670299"/>
                </a:lnTo>
                <a:lnTo>
                  <a:pt x="50799" y="3873499"/>
                </a:lnTo>
                <a:lnTo>
                  <a:pt x="38099" y="3924299"/>
                </a:lnTo>
                <a:lnTo>
                  <a:pt x="38099" y="4349975"/>
                </a:lnTo>
                <a:lnTo>
                  <a:pt x="0" y="4349975"/>
                </a:lnTo>
                <a:close/>
              </a:path>
              <a:path w="6781800" h="4350385">
                <a:moveTo>
                  <a:pt x="6134099" y="50799"/>
                </a:moveTo>
                <a:lnTo>
                  <a:pt x="6705599" y="50799"/>
                </a:lnTo>
                <a:lnTo>
                  <a:pt x="6705599" y="584199"/>
                </a:lnTo>
                <a:lnTo>
                  <a:pt x="6692899" y="482599"/>
                </a:lnTo>
                <a:lnTo>
                  <a:pt x="6692899" y="368299"/>
                </a:lnTo>
                <a:lnTo>
                  <a:pt x="6680199" y="317499"/>
                </a:lnTo>
                <a:lnTo>
                  <a:pt x="6680199" y="215899"/>
                </a:lnTo>
                <a:lnTo>
                  <a:pt x="6667499" y="165099"/>
                </a:lnTo>
                <a:lnTo>
                  <a:pt x="6667499" y="88899"/>
                </a:lnTo>
                <a:lnTo>
                  <a:pt x="6654799" y="76199"/>
                </a:lnTo>
                <a:lnTo>
                  <a:pt x="6642099" y="76199"/>
                </a:lnTo>
                <a:lnTo>
                  <a:pt x="6616699" y="63499"/>
                </a:lnTo>
                <a:lnTo>
                  <a:pt x="6184899" y="63499"/>
                </a:lnTo>
                <a:lnTo>
                  <a:pt x="6134099" y="50799"/>
                </a:lnTo>
                <a:close/>
              </a:path>
              <a:path w="6781800" h="4350385">
                <a:moveTo>
                  <a:pt x="3047999" y="4292599"/>
                </a:moveTo>
                <a:lnTo>
                  <a:pt x="3314699" y="4279899"/>
                </a:lnTo>
                <a:lnTo>
                  <a:pt x="6692899" y="4279899"/>
                </a:lnTo>
                <a:lnTo>
                  <a:pt x="6680199" y="4292599"/>
                </a:lnTo>
                <a:lnTo>
                  <a:pt x="3047999" y="4292599"/>
                </a:lnTo>
                <a:close/>
              </a:path>
              <a:path w="6781800" h="4350385">
                <a:moveTo>
                  <a:pt x="241299" y="25399"/>
                </a:moveTo>
                <a:lnTo>
                  <a:pt x="292099" y="12699"/>
                </a:lnTo>
                <a:lnTo>
                  <a:pt x="6540499" y="12699"/>
                </a:lnTo>
                <a:lnTo>
                  <a:pt x="6642099" y="25399"/>
                </a:lnTo>
                <a:lnTo>
                  <a:pt x="241299" y="25399"/>
                </a:lnTo>
                <a:close/>
              </a:path>
              <a:path w="6781800" h="4350385">
                <a:moveTo>
                  <a:pt x="2031999" y="4305299"/>
                </a:moveTo>
                <a:lnTo>
                  <a:pt x="2108199" y="4292599"/>
                </a:lnTo>
                <a:lnTo>
                  <a:pt x="6400799" y="4292599"/>
                </a:lnTo>
                <a:lnTo>
                  <a:pt x="6349999" y="4305299"/>
                </a:lnTo>
                <a:lnTo>
                  <a:pt x="2031999" y="4305299"/>
                </a:lnTo>
                <a:close/>
              </a:path>
              <a:path w="6781800" h="4350385">
                <a:moveTo>
                  <a:pt x="1231899" y="12699"/>
                </a:moveTo>
                <a:lnTo>
                  <a:pt x="1244599" y="0"/>
                </a:lnTo>
                <a:lnTo>
                  <a:pt x="6146799" y="0"/>
                </a:lnTo>
                <a:lnTo>
                  <a:pt x="6159499" y="12699"/>
                </a:lnTo>
                <a:lnTo>
                  <a:pt x="1231899" y="12699"/>
                </a:lnTo>
                <a:close/>
              </a:path>
              <a:path w="6781800" h="4350385">
                <a:moveTo>
                  <a:pt x="139699" y="4317999"/>
                </a:moveTo>
                <a:lnTo>
                  <a:pt x="342899" y="4305299"/>
                </a:lnTo>
                <a:lnTo>
                  <a:pt x="5372099" y="4305299"/>
                </a:lnTo>
                <a:lnTo>
                  <a:pt x="4927599" y="4317999"/>
                </a:lnTo>
                <a:lnTo>
                  <a:pt x="139699" y="4317999"/>
                </a:lnTo>
                <a:close/>
              </a:path>
              <a:path w="6781800" h="4350385">
                <a:moveTo>
                  <a:pt x="38099" y="4349975"/>
                </a:moveTo>
                <a:lnTo>
                  <a:pt x="38099" y="4305299"/>
                </a:lnTo>
                <a:lnTo>
                  <a:pt x="63499" y="4305299"/>
                </a:lnTo>
                <a:lnTo>
                  <a:pt x="88899" y="4317999"/>
                </a:lnTo>
                <a:lnTo>
                  <a:pt x="3860799" y="4317999"/>
                </a:lnTo>
                <a:lnTo>
                  <a:pt x="3581399" y="4330699"/>
                </a:lnTo>
                <a:lnTo>
                  <a:pt x="2666999" y="4330699"/>
                </a:lnTo>
                <a:lnTo>
                  <a:pt x="2552699" y="4343399"/>
                </a:lnTo>
                <a:lnTo>
                  <a:pt x="1854199" y="4343399"/>
                </a:lnTo>
                <a:lnTo>
                  <a:pt x="1854199" y="4349975"/>
                </a:lnTo>
                <a:lnTo>
                  <a:pt x="38099" y="4349975"/>
                </a:lnTo>
                <a:close/>
              </a:path>
              <a:path w="6781800" h="4350385">
                <a:moveTo>
                  <a:pt x="977899" y="12699"/>
                </a:moveTo>
                <a:lnTo>
                  <a:pt x="1028699" y="0"/>
                </a:lnTo>
                <a:lnTo>
                  <a:pt x="1181099" y="0"/>
                </a:lnTo>
                <a:lnTo>
                  <a:pt x="1231899" y="12699"/>
                </a:lnTo>
                <a:lnTo>
                  <a:pt x="977899" y="12699"/>
                </a:lnTo>
                <a:close/>
              </a:path>
              <a:path w="6781800" h="4350385">
                <a:moveTo>
                  <a:pt x="63499" y="3251199"/>
                </a:moveTo>
                <a:lnTo>
                  <a:pt x="63499" y="1625599"/>
                </a:lnTo>
                <a:lnTo>
                  <a:pt x="76199" y="2235199"/>
                </a:lnTo>
                <a:lnTo>
                  <a:pt x="76199" y="3187699"/>
                </a:lnTo>
                <a:lnTo>
                  <a:pt x="63499" y="3251199"/>
                </a:lnTo>
                <a:close/>
              </a:path>
              <a:path w="6781800" h="4350385">
                <a:moveTo>
                  <a:pt x="12699" y="1549399"/>
                </a:moveTo>
                <a:lnTo>
                  <a:pt x="12699" y="419099"/>
                </a:lnTo>
                <a:lnTo>
                  <a:pt x="25399" y="368299"/>
                </a:lnTo>
                <a:lnTo>
                  <a:pt x="25399" y="2044699"/>
                </a:lnTo>
                <a:lnTo>
                  <a:pt x="12699" y="1549399"/>
                </a:lnTo>
                <a:close/>
              </a:path>
              <a:path w="6781800" h="4350385">
                <a:moveTo>
                  <a:pt x="0" y="1003299"/>
                </a:moveTo>
                <a:lnTo>
                  <a:pt x="0" y="685799"/>
                </a:lnTo>
                <a:lnTo>
                  <a:pt x="12699" y="634999"/>
                </a:lnTo>
                <a:lnTo>
                  <a:pt x="12699" y="1028699"/>
                </a:lnTo>
                <a:lnTo>
                  <a:pt x="0" y="1003299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8840" y="282941"/>
            <a:ext cx="6553199" cy="40671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1541" y="3255092"/>
            <a:ext cx="5895974" cy="65627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4317" y="4809607"/>
            <a:ext cx="9629774" cy="48767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131808" y="4677875"/>
            <a:ext cx="9956800" cy="5143500"/>
          </a:xfrm>
          <a:custGeom>
            <a:avLst/>
            <a:gdLst/>
            <a:ahLst/>
            <a:cxnLst/>
            <a:rect l="l" t="t" r="r" b="b"/>
            <a:pathLst>
              <a:path w="9956800" h="5143500">
                <a:moveTo>
                  <a:pt x="9944099" y="4432299"/>
                </a:moveTo>
                <a:lnTo>
                  <a:pt x="9944099" y="3047999"/>
                </a:lnTo>
                <a:lnTo>
                  <a:pt x="9956799" y="3124199"/>
                </a:lnTo>
                <a:lnTo>
                  <a:pt x="9956799" y="4381499"/>
                </a:lnTo>
                <a:lnTo>
                  <a:pt x="9944099" y="4432299"/>
                </a:lnTo>
                <a:close/>
              </a:path>
              <a:path w="9956800" h="5143500">
                <a:moveTo>
                  <a:pt x="9931399" y="4787899"/>
                </a:moveTo>
                <a:lnTo>
                  <a:pt x="9931399" y="787399"/>
                </a:lnTo>
                <a:lnTo>
                  <a:pt x="9944099" y="838199"/>
                </a:lnTo>
                <a:lnTo>
                  <a:pt x="9944099" y="4737099"/>
                </a:lnTo>
                <a:lnTo>
                  <a:pt x="9931399" y="4787899"/>
                </a:lnTo>
                <a:close/>
              </a:path>
              <a:path w="9956800" h="5143500">
                <a:moveTo>
                  <a:pt x="9918699" y="4927599"/>
                </a:moveTo>
                <a:lnTo>
                  <a:pt x="9918699" y="622299"/>
                </a:lnTo>
                <a:lnTo>
                  <a:pt x="9931399" y="685799"/>
                </a:lnTo>
                <a:lnTo>
                  <a:pt x="9931399" y="4876799"/>
                </a:lnTo>
                <a:lnTo>
                  <a:pt x="9918699" y="4927599"/>
                </a:lnTo>
                <a:close/>
              </a:path>
              <a:path w="9956800" h="5143500">
                <a:moveTo>
                  <a:pt x="6984999" y="5067299"/>
                </a:moveTo>
                <a:lnTo>
                  <a:pt x="8204199" y="5054599"/>
                </a:lnTo>
                <a:lnTo>
                  <a:pt x="9093199" y="5054599"/>
                </a:lnTo>
                <a:lnTo>
                  <a:pt x="9702799" y="5041899"/>
                </a:lnTo>
                <a:lnTo>
                  <a:pt x="9804399" y="5029199"/>
                </a:lnTo>
                <a:lnTo>
                  <a:pt x="9855199" y="5029199"/>
                </a:lnTo>
                <a:lnTo>
                  <a:pt x="9855199" y="5003799"/>
                </a:lnTo>
                <a:lnTo>
                  <a:pt x="9867899" y="4978399"/>
                </a:lnTo>
                <a:lnTo>
                  <a:pt x="9867899" y="4902199"/>
                </a:lnTo>
                <a:lnTo>
                  <a:pt x="9880599" y="4851399"/>
                </a:lnTo>
                <a:lnTo>
                  <a:pt x="9880599" y="4749799"/>
                </a:lnTo>
                <a:lnTo>
                  <a:pt x="9893299" y="4711699"/>
                </a:lnTo>
                <a:lnTo>
                  <a:pt x="9893299" y="4356099"/>
                </a:lnTo>
                <a:lnTo>
                  <a:pt x="9905999" y="4305299"/>
                </a:lnTo>
                <a:lnTo>
                  <a:pt x="9905999" y="457199"/>
                </a:lnTo>
                <a:lnTo>
                  <a:pt x="9918699" y="520699"/>
                </a:lnTo>
                <a:lnTo>
                  <a:pt x="9918699" y="5054599"/>
                </a:lnTo>
                <a:lnTo>
                  <a:pt x="9905999" y="5067299"/>
                </a:lnTo>
                <a:lnTo>
                  <a:pt x="6984999" y="5067299"/>
                </a:lnTo>
                <a:close/>
              </a:path>
              <a:path w="9956800" h="5143500">
                <a:moveTo>
                  <a:pt x="9893299" y="2412999"/>
                </a:moveTo>
                <a:lnTo>
                  <a:pt x="9893299" y="253999"/>
                </a:lnTo>
                <a:lnTo>
                  <a:pt x="9905999" y="304799"/>
                </a:lnTo>
                <a:lnTo>
                  <a:pt x="9905999" y="2692399"/>
                </a:lnTo>
                <a:lnTo>
                  <a:pt x="9893299" y="2412999"/>
                </a:lnTo>
                <a:close/>
              </a:path>
              <a:path w="9956800" h="5143500">
                <a:moveTo>
                  <a:pt x="9880599" y="812799"/>
                </a:moveTo>
                <a:lnTo>
                  <a:pt x="9880599" y="114299"/>
                </a:lnTo>
                <a:lnTo>
                  <a:pt x="9893299" y="152399"/>
                </a:lnTo>
                <a:lnTo>
                  <a:pt x="9893299" y="863599"/>
                </a:lnTo>
                <a:lnTo>
                  <a:pt x="9880599" y="812799"/>
                </a:lnTo>
                <a:close/>
              </a:path>
              <a:path w="9956800" h="5143500">
                <a:moveTo>
                  <a:pt x="8775699" y="50799"/>
                </a:moveTo>
                <a:lnTo>
                  <a:pt x="9867899" y="50799"/>
                </a:lnTo>
                <a:lnTo>
                  <a:pt x="9880599" y="76199"/>
                </a:lnTo>
                <a:lnTo>
                  <a:pt x="9880599" y="660399"/>
                </a:lnTo>
                <a:lnTo>
                  <a:pt x="9867899" y="609599"/>
                </a:lnTo>
                <a:lnTo>
                  <a:pt x="9867899" y="406399"/>
                </a:lnTo>
                <a:lnTo>
                  <a:pt x="9855199" y="355599"/>
                </a:lnTo>
                <a:lnTo>
                  <a:pt x="9855199" y="215899"/>
                </a:lnTo>
                <a:lnTo>
                  <a:pt x="9842499" y="165099"/>
                </a:lnTo>
                <a:lnTo>
                  <a:pt x="9842499" y="88899"/>
                </a:lnTo>
                <a:lnTo>
                  <a:pt x="9829799" y="88899"/>
                </a:lnTo>
                <a:lnTo>
                  <a:pt x="9817099" y="76199"/>
                </a:lnTo>
                <a:lnTo>
                  <a:pt x="9626599" y="76199"/>
                </a:lnTo>
                <a:lnTo>
                  <a:pt x="9524999" y="63499"/>
                </a:lnTo>
                <a:lnTo>
                  <a:pt x="8826499" y="63499"/>
                </a:lnTo>
                <a:lnTo>
                  <a:pt x="8775699" y="50799"/>
                </a:lnTo>
                <a:close/>
              </a:path>
              <a:path w="9956800" h="5143500">
                <a:moveTo>
                  <a:pt x="38099" y="4889499"/>
                </a:moveTo>
                <a:lnTo>
                  <a:pt x="38099" y="25399"/>
                </a:lnTo>
                <a:lnTo>
                  <a:pt x="50799" y="12699"/>
                </a:lnTo>
                <a:lnTo>
                  <a:pt x="101599" y="12699"/>
                </a:lnTo>
                <a:lnTo>
                  <a:pt x="139699" y="25399"/>
                </a:lnTo>
                <a:lnTo>
                  <a:pt x="9867899" y="25399"/>
                </a:lnTo>
                <a:lnTo>
                  <a:pt x="9867899" y="50799"/>
                </a:lnTo>
                <a:lnTo>
                  <a:pt x="3886199" y="50799"/>
                </a:lnTo>
                <a:lnTo>
                  <a:pt x="3390899" y="63499"/>
                </a:lnTo>
                <a:lnTo>
                  <a:pt x="1130299" y="63499"/>
                </a:lnTo>
                <a:lnTo>
                  <a:pt x="1079499" y="76199"/>
                </a:lnTo>
                <a:lnTo>
                  <a:pt x="101599" y="76199"/>
                </a:lnTo>
                <a:lnTo>
                  <a:pt x="88899" y="88899"/>
                </a:lnTo>
                <a:lnTo>
                  <a:pt x="88899" y="469899"/>
                </a:lnTo>
                <a:lnTo>
                  <a:pt x="76199" y="520699"/>
                </a:lnTo>
                <a:lnTo>
                  <a:pt x="76199" y="1015999"/>
                </a:lnTo>
                <a:lnTo>
                  <a:pt x="63499" y="1066799"/>
                </a:lnTo>
                <a:lnTo>
                  <a:pt x="63499" y="4533899"/>
                </a:lnTo>
                <a:lnTo>
                  <a:pt x="50799" y="4584699"/>
                </a:lnTo>
                <a:lnTo>
                  <a:pt x="50799" y="4838699"/>
                </a:lnTo>
                <a:lnTo>
                  <a:pt x="38099" y="4889499"/>
                </a:lnTo>
                <a:close/>
              </a:path>
              <a:path w="9956800" h="5143500">
                <a:moveTo>
                  <a:pt x="4495799" y="5079999"/>
                </a:moveTo>
                <a:lnTo>
                  <a:pt x="5118099" y="5067299"/>
                </a:lnTo>
                <a:lnTo>
                  <a:pt x="9867899" y="5067299"/>
                </a:lnTo>
                <a:lnTo>
                  <a:pt x="9855199" y="5079999"/>
                </a:lnTo>
                <a:lnTo>
                  <a:pt x="4495799" y="5079999"/>
                </a:lnTo>
                <a:close/>
              </a:path>
              <a:path w="9956800" h="5143500">
                <a:moveTo>
                  <a:pt x="2984499" y="5092699"/>
                </a:moveTo>
                <a:lnTo>
                  <a:pt x="3098799" y="5079999"/>
                </a:lnTo>
                <a:lnTo>
                  <a:pt x="9601199" y="5079999"/>
                </a:lnTo>
                <a:lnTo>
                  <a:pt x="9448799" y="5092699"/>
                </a:lnTo>
                <a:lnTo>
                  <a:pt x="2984499" y="5092699"/>
                </a:lnTo>
                <a:close/>
              </a:path>
              <a:path w="9956800" h="5143500">
                <a:moveTo>
                  <a:pt x="749299" y="25399"/>
                </a:moveTo>
                <a:lnTo>
                  <a:pt x="850899" y="12699"/>
                </a:lnTo>
                <a:lnTo>
                  <a:pt x="9524999" y="12699"/>
                </a:lnTo>
                <a:lnTo>
                  <a:pt x="9588499" y="25399"/>
                </a:lnTo>
                <a:lnTo>
                  <a:pt x="749299" y="25399"/>
                </a:lnTo>
                <a:close/>
              </a:path>
              <a:path w="9956800" h="5143500">
                <a:moveTo>
                  <a:pt x="2984499" y="12699"/>
                </a:moveTo>
                <a:lnTo>
                  <a:pt x="3505199" y="0"/>
                </a:lnTo>
                <a:lnTo>
                  <a:pt x="8559799" y="0"/>
                </a:lnTo>
                <a:lnTo>
                  <a:pt x="8635999" y="12699"/>
                </a:lnTo>
                <a:lnTo>
                  <a:pt x="2984499" y="12699"/>
                </a:lnTo>
                <a:close/>
              </a:path>
              <a:path w="9956800" h="5143500">
                <a:moveTo>
                  <a:pt x="139699" y="5105399"/>
                </a:moveTo>
                <a:lnTo>
                  <a:pt x="507999" y="5092699"/>
                </a:lnTo>
                <a:lnTo>
                  <a:pt x="8254999" y="5092699"/>
                </a:lnTo>
                <a:lnTo>
                  <a:pt x="7340599" y="5105399"/>
                </a:lnTo>
                <a:lnTo>
                  <a:pt x="139699" y="5105399"/>
                </a:lnTo>
                <a:close/>
              </a:path>
              <a:path w="9956800" h="5143500">
                <a:moveTo>
                  <a:pt x="0" y="5143499"/>
                </a:moveTo>
                <a:lnTo>
                  <a:pt x="0" y="4991099"/>
                </a:lnTo>
                <a:lnTo>
                  <a:pt x="12699" y="4940299"/>
                </a:lnTo>
                <a:lnTo>
                  <a:pt x="12699" y="4140199"/>
                </a:lnTo>
                <a:lnTo>
                  <a:pt x="25399" y="4089399"/>
                </a:lnTo>
                <a:lnTo>
                  <a:pt x="25399" y="3784599"/>
                </a:lnTo>
                <a:lnTo>
                  <a:pt x="38099" y="3581399"/>
                </a:lnTo>
                <a:lnTo>
                  <a:pt x="38099" y="5016499"/>
                </a:lnTo>
                <a:lnTo>
                  <a:pt x="50799" y="5054599"/>
                </a:lnTo>
                <a:lnTo>
                  <a:pt x="50799" y="5092699"/>
                </a:lnTo>
                <a:lnTo>
                  <a:pt x="76199" y="5092699"/>
                </a:lnTo>
                <a:lnTo>
                  <a:pt x="101599" y="5105399"/>
                </a:lnTo>
                <a:lnTo>
                  <a:pt x="5778499" y="5105399"/>
                </a:lnTo>
                <a:lnTo>
                  <a:pt x="5206999" y="5118099"/>
                </a:lnTo>
                <a:lnTo>
                  <a:pt x="3784599" y="5118099"/>
                </a:lnTo>
                <a:lnTo>
                  <a:pt x="3568699" y="5130799"/>
                </a:lnTo>
                <a:lnTo>
                  <a:pt x="2705099" y="5130799"/>
                </a:lnTo>
                <a:lnTo>
                  <a:pt x="2692399" y="5143499"/>
                </a:lnTo>
                <a:lnTo>
                  <a:pt x="0" y="5143499"/>
                </a:lnTo>
                <a:close/>
              </a:path>
              <a:path w="9956800" h="5143500">
                <a:moveTo>
                  <a:pt x="76199" y="3682999"/>
                </a:moveTo>
                <a:lnTo>
                  <a:pt x="76199" y="2908299"/>
                </a:lnTo>
                <a:lnTo>
                  <a:pt x="88899" y="3047999"/>
                </a:lnTo>
                <a:lnTo>
                  <a:pt x="88899" y="3619499"/>
                </a:lnTo>
                <a:lnTo>
                  <a:pt x="76199" y="3682999"/>
                </a:lnTo>
                <a:close/>
              </a:path>
              <a:path w="9956800" h="5143500">
                <a:moveTo>
                  <a:pt x="63499" y="1396999"/>
                </a:moveTo>
                <a:lnTo>
                  <a:pt x="63499" y="1066799"/>
                </a:lnTo>
                <a:lnTo>
                  <a:pt x="76199" y="1117599"/>
                </a:lnTo>
                <a:lnTo>
                  <a:pt x="76199" y="1358899"/>
                </a:lnTo>
                <a:lnTo>
                  <a:pt x="63499" y="1396999"/>
                </a:lnTo>
                <a:close/>
              </a:path>
              <a:path w="9956800" h="5143500">
                <a:moveTo>
                  <a:pt x="63499" y="4267199"/>
                </a:moveTo>
                <a:lnTo>
                  <a:pt x="63499" y="1523999"/>
                </a:lnTo>
                <a:lnTo>
                  <a:pt x="76199" y="1562099"/>
                </a:lnTo>
                <a:lnTo>
                  <a:pt x="76199" y="4216399"/>
                </a:lnTo>
                <a:lnTo>
                  <a:pt x="63499" y="4267199"/>
                </a:lnTo>
                <a:close/>
              </a:path>
              <a:path w="9956800" h="5143500">
                <a:moveTo>
                  <a:pt x="25399" y="2565399"/>
                </a:moveTo>
                <a:lnTo>
                  <a:pt x="25399" y="266699"/>
                </a:lnTo>
                <a:lnTo>
                  <a:pt x="38099" y="215899"/>
                </a:lnTo>
                <a:lnTo>
                  <a:pt x="38099" y="2692399"/>
                </a:lnTo>
                <a:lnTo>
                  <a:pt x="25399" y="2565399"/>
                </a:lnTo>
                <a:close/>
              </a:path>
              <a:path w="9956800" h="5143500">
                <a:moveTo>
                  <a:pt x="25399" y="3479799"/>
                </a:moveTo>
                <a:lnTo>
                  <a:pt x="25399" y="3073399"/>
                </a:lnTo>
                <a:lnTo>
                  <a:pt x="38099" y="3022599"/>
                </a:lnTo>
                <a:lnTo>
                  <a:pt x="38099" y="3543299"/>
                </a:lnTo>
                <a:lnTo>
                  <a:pt x="25399" y="3479799"/>
                </a:lnTo>
                <a:close/>
              </a:path>
              <a:path w="9956800" h="5143500">
                <a:moveTo>
                  <a:pt x="12699" y="1435099"/>
                </a:moveTo>
                <a:lnTo>
                  <a:pt x="12699" y="685799"/>
                </a:lnTo>
                <a:lnTo>
                  <a:pt x="25399" y="482599"/>
                </a:lnTo>
                <a:lnTo>
                  <a:pt x="25399" y="1485899"/>
                </a:lnTo>
                <a:lnTo>
                  <a:pt x="12699" y="1435099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D3B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985" y="186015"/>
            <a:ext cx="7149293" cy="3090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3D3B3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99934"/>
            <a:ext cx="7483475" cy="3187065"/>
          </a:xfrm>
          <a:custGeom>
            <a:avLst/>
            <a:gdLst/>
            <a:ahLst/>
            <a:cxnLst/>
            <a:rect l="l" t="t" r="r" b="b"/>
            <a:pathLst>
              <a:path w="7483475" h="3187065">
                <a:moveTo>
                  <a:pt x="5044836" y="1763692"/>
                </a:moveTo>
                <a:lnTo>
                  <a:pt x="3626258" y="1239043"/>
                </a:lnTo>
                <a:lnTo>
                  <a:pt x="3670373" y="1211824"/>
                </a:lnTo>
                <a:lnTo>
                  <a:pt x="3714467" y="1186964"/>
                </a:lnTo>
                <a:lnTo>
                  <a:pt x="3759391" y="1166008"/>
                </a:lnTo>
                <a:lnTo>
                  <a:pt x="3805992" y="1150501"/>
                </a:lnTo>
                <a:lnTo>
                  <a:pt x="3855122" y="1141988"/>
                </a:lnTo>
                <a:lnTo>
                  <a:pt x="3907628" y="1142015"/>
                </a:lnTo>
                <a:lnTo>
                  <a:pt x="3935130" y="1140683"/>
                </a:lnTo>
                <a:lnTo>
                  <a:pt x="3962890" y="1134334"/>
                </a:lnTo>
                <a:lnTo>
                  <a:pt x="3990503" y="1126653"/>
                </a:lnTo>
                <a:lnTo>
                  <a:pt x="4017566" y="1121324"/>
                </a:lnTo>
                <a:lnTo>
                  <a:pt x="4042161" y="1118491"/>
                </a:lnTo>
                <a:lnTo>
                  <a:pt x="4066486" y="1118115"/>
                </a:lnTo>
                <a:lnTo>
                  <a:pt x="4089564" y="1121112"/>
                </a:lnTo>
                <a:lnTo>
                  <a:pt x="4156938" y="1154677"/>
                </a:lnTo>
                <a:lnTo>
                  <a:pt x="4203039" y="1181841"/>
                </a:lnTo>
                <a:lnTo>
                  <a:pt x="4248664" y="1209776"/>
                </a:lnTo>
                <a:lnTo>
                  <a:pt x="4293762" y="1238369"/>
                </a:lnTo>
                <a:lnTo>
                  <a:pt x="4338281" y="1267505"/>
                </a:lnTo>
                <a:lnTo>
                  <a:pt x="4382167" y="1297069"/>
                </a:lnTo>
                <a:lnTo>
                  <a:pt x="4422381" y="1322766"/>
                </a:lnTo>
                <a:lnTo>
                  <a:pt x="4462047" y="1349298"/>
                </a:lnTo>
                <a:lnTo>
                  <a:pt x="4501311" y="1376481"/>
                </a:lnTo>
                <a:lnTo>
                  <a:pt x="4657330" y="1488025"/>
                </a:lnTo>
                <a:lnTo>
                  <a:pt x="4696817" y="1515689"/>
                </a:lnTo>
                <a:lnTo>
                  <a:pt x="4717146" y="1527415"/>
                </a:lnTo>
                <a:lnTo>
                  <a:pt x="4917708" y="1601591"/>
                </a:lnTo>
                <a:lnTo>
                  <a:pt x="4957368" y="1634091"/>
                </a:lnTo>
                <a:lnTo>
                  <a:pt x="4992110" y="1670401"/>
                </a:lnTo>
                <a:lnTo>
                  <a:pt x="5019548" y="1708720"/>
                </a:lnTo>
                <a:lnTo>
                  <a:pt x="5044836" y="1763692"/>
                </a:lnTo>
                <a:close/>
              </a:path>
              <a:path w="7483475" h="3187065">
                <a:moveTo>
                  <a:pt x="4917708" y="1601591"/>
                </a:moveTo>
                <a:lnTo>
                  <a:pt x="4717146" y="1527415"/>
                </a:lnTo>
                <a:lnTo>
                  <a:pt x="4741210" y="1535090"/>
                </a:lnTo>
                <a:lnTo>
                  <a:pt x="4766877" y="1540162"/>
                </a:lnTo>
                <a:lnTo>
                  <a:pt x="4792012" y="1544080"/>
                </a:lnTo>
                <a:lnTo>
                  <a:pt x="4832645" y="1554785"/>
                </a:lnTo>
                <a:lnTo>
                  <a:pt x="4875303" y="1574526"/>
                </a:lnTo>
                <a:lnTo>
                  <a:pt x="4917708" y="1601591"/>
                </a:lnTo>
                <a:close/>
              </a:path>
              <a:path w="7483475" h="3187065">
                <a:moveTo>
                  <a:pt x="7481375" y="3187065"/>
                </a:moveTo>
                <a:lnTo>
                  <a:pt x="1600036" y="1011903"/>
                </a:lnTo>
                <a:lnTo>
                  <a:pt x="1649342" y="1029634"/>
                </a:lnTo>
                <a:lnTo>
                  <a:pt x="1698884" y="1046726"/>
                </a:lnTo>
                <a:lnTo>
                  <a:pt x="1748701" y="1063074"/>
                </a:lnTo>
                <a:lnTo>
                  <a:pt x="1798834" y="1078569"/>
                </a:lnTo>
                <a:lnTo>
                  <a:pt x="1849321" y="1093107"/>
                </a:lnTo>
                <a:lnTo>
                  <a:pt x="1894270" y="1105149"/>
                </a:lnTo>
                <a:lnTo>
                  <a:pt x="1940049" y="1116769"/>
                </a:lnTo>
                <a:lnTo>
                  <a:pt x="1986459" y="1126911"/>
                </a:lnTo>
                <a:lnTo>
                  <a:pt x="2033300" y="1134520"/>
                </a:lnTo>
                <a:lnTo>
                  <a:pt x="2080375" y="1138540"/>
                </a:lnTo>
                <a:lnTo>
                  <a:pt x="2127483" y="1137915"/>
                </a:lnTo>
                <a:lnTo>
                  <a:pt x="2174426" y="1131591"/>
                </a:lnTo>
                <a:lnTo>
                  <a:pt x="2221005" y="1118513"/>
                </a:lnTo>
                <a:lnTo>
                  <a:pt x="2267021" y="1097624"/>
                </a:lnTo>
                <a:lnTo>
                  <a:pt x="2273681" y="1095028"/>
                </a:lnTo>
                <a:lnTo>
                  <a:pt x="2281081" y="1093025"/>
                </a:lnTo>
                <a:lnTo>
                  <a:pt x="2288836" y="1091792"/>
                </a:lnTo>
                <a:lnTo>
                  <a:pt x="2296559" y="1091507"/>
                </a:lnTo>
                <a:lnTo>
                  <a:pt x="2405461" y="1106807"/>
                </a:lnTo>
                <a:lnTo>
                  <a:pt x="2460177" y="1113737"/>
                </a:lnTo>
                <a:lnTo>
                  <a:pt x="2515213" y="1119804"/>
                </a:lnTo>
                <a:lnTo>
                  <a:pt x="2570675" y="1124720"/>
                </a:lnTo>
                <a:lnTo>
                  <a:pt x="2620786" y="1127223"/>
                </a:lnTo>
                <a:lnTo>
                  <a:pt x="2670854" y="1128112"/>
                </a:lnTo>
                <a:lnTo>
                  <a:pt x="2720421" y="1126900"/>
                </a:lnTo>
                <a:lnTo>
                  <a:pt x="2769028" y="1123095"/>
                </a:lnTo>
                <a:lnTo>
                  <a:pt x="2816943" y="1117885"/>
                </a:lnTo>
                <a:lnTo>
                  <a:pt x="2864679" y="1109173"/>
                </a:lnTo>
                <a:lnTo>
                  <a:pt x="2912356" y="1099294"/>
                </a:lnTo>
                <a:lnTo>
                  <a:pt x="2960093" y="1090582"/>
                </a:lnTo>
                <a:lnTo>
                  <a:pt x="3008008" y="1085372"/>
                </a:lnTo>
                <a:lnTo>
                  <a:pt x="3060357" y="1085135"/>
                </a:lnTo>
                <a:lnTo>
                  <a:pt x="3112449" y="1089915"/>
                </a:lnTo>
                <a:lnTo>
                  <a:pt x="3215812" y="1104285"/>
                </a:lnTo>
                <a:lnTo>
                  <a:pt x="3305158" y="1120288"/>
                </a:lnTo>
                <a:lnTo>
                  <a:pt x="3316527" y="1122362"/>
                </a:lnTo>
                <a:lnTo>
                  <a:pt x="3367040" y="1130979"/>
                </a:lnTo>
                <a:lnTo>
                  <a:pt x="3418073" y="1138190"/>
                </a:lnTo>
                <a:lnTo>
                  <a:pt x="3443663" y="1136843"/>
                </a:lnTo>
                <a:lnTo>
                  <a:pt x="3470115" y="1132301"/>
                </a:lnTo>
                <a:lnTo>
                  <a:pt x="3496922" y="1128528"/>
                </a:lnTo>
                <a:lnTo>
                  <a:pt x="3553181" y="1135436"/>
                </a:lnTo>
                <a:lnTo>
                  <a:pt x="3597329" y="1167314"/>
                </a:lnTo>
                <a:lnTo>
                  <a:pt x="3598029" y="1204745"/>
                </a:lnTo>
                <a:lnTo>
                  <a:pt x="3601348" y="1213055"/>
                </a:lnTo>
                <a:lnTo>
                  <a:pt x="3609478" y="1222187"/>
                </a:lnTo>
                <a:lnTo>
                  <a:pt x="3618941" y="1231172"/>
                </a:lnTo>
                <a:lnTo>
                  <a:pt x="3626258" y="1239043"/>
                </a:lnTo>
                <a:lnTo>
                  <a:pt x="5044836" y="1763692"/>
                </a:lnTo>
                <a:lnTo>
                  <a:pt x="5055978" y="1788103"/>
                </a:lnTo>
                <a:lnTo>
                  <a:pt x="5083025" y="1820846"/>
                </a:lnTo>
                <a:lnTo>
                  <a:pt x="5116295" y="1848861"/>
                </a:lnTo>
                <a:lnTo>
                  <a:pt x="5153594" y="1875490"/>
                </a:lnTo>
                <a:lnTo>
                  <a:pt x="5197713" y="1895973"/>
                </a:lnTo>
                <a:lnTo>
                  <a:pt x="5589447" y="2040852"/>
                </a:lnTo>
                <a:lnTo>
                  <a:pt x="5590149" y="2041633"/>
                </a:lnTo>
                <a:lnTo>
                  <a:pt x="5625714" y="2073958"/>
                </a:lnTo>
                <a:lnTo>
                  <a:pt x="5665956" y="2104842"/>
                </a:lnTo>
                <a:lnTo>
                  <a:pt x="5707502" y="2134503"/>
                </a:lnTo>
                <a:lnTo>
                  <a:pt x="5749917" y="2163350"/>
                </a:lnTo>
                <a:lnTo>
                  <a:pt x="5835618" y="2220229"/>
                </a:lnTo>
                <a:lnTo>
                  <a:pt x="5878034" y="2249076"/>
                </a:lnTo>
                <a:lnTo>
                  <a:pt x="5909958" y="2271800"/>
                </a:lnTo>
                <a:lnTo>
                  <a:pt x="5940518" y="2295618"/>
                </a:lnTo>
                <a:lnTo>
                  <a:pt x="5969893" y="2320914"/>
                </a:lnTo>
                <a:lnTo>
                  <a:pt x="5998258" y="2348073"/>
                </a:lnTo>
                <a:lnTo>
                  <a:pt x="6011466" y="2392740"/>
                </a:lnTo>
                <a:lnTo>
                  <a:pt x="6012400" y="2411245"/>
                </a:lnTo>
                <a:lnTo>
                  <a:pt x="6053520" y="2439377"/>
                </a:lnTo>
                <a:lnTo>
                  <a:pt x="6511076" y="2609091"/>
                </a:lnTo>
                <a:lnTo>
                  <a:pt x="6518964" y="2615256"/>
                </a:lnTo>
                <a:lnTo>
                  <a:pt x="6548306" y="2648168"/>
                </a:lnTo>
                <a:lnTo>
                  <a:pt x="6570971" y="2689403"/>
                </a:lnTo>
                <a:lnTo>
                  <a:pt x="6564618" y="2692751"/>
                </a:lnTo>
                <a:lnTo>
                  <a:pt x="6557954" y="2696943"/>
                </a:lnTo>
                <a:lnTo>
                  <a:pt x="6551081" y="2701697"/>
                </a:lnTo>
                <a:lnTo>
                  <a:pt x="6544105" y="2706733"/>
                </a:lnTo>
                <a:lnTo>
                  <a:pt x="6549775" y="2719055"/>
                </a:lnTo>
                <a:lnTo>
                  <a:pt x="6950701" y="2867334"/>
                </a:lnTo>
                <a:lnTo>
                  <a:pt x="7039301" y="2921893"/>
                </a:lnTo>
                <a:lnTo>
                  <a:pt x="7086757" y="2947697"/>
                </a:lnTo>
                <a:lnTo>
                  <a:pt x="7135223" y="2971791"/>
                </a:lnTo>
                <a:lnTo>
                  <a:pt x="7233254" y="3019061"/>
                </a:lnTo>
                <a:lnTo>
                  <a:pt x="7281851" y="3044340"/>
                </a:lnTo>
                <a:lnTo>
                  <a:pt x="7344247" y="3081902"/>
                </a:lnTo>
                <a:lnTo>
                  <a:pt x="7402730" y="3123129"/>
                </a:lnTo>
                <a:lnTo>
                  <a:pt x="7462924" y="3170102"/>
                </a:lnTo>
                <a:lnTo>
                  <a:pt x="7483023" y="3187065"/>
                </a:lnTo>
                <a:lnTo>
                  <a:pt x="7481375" y="3187065"/>
                </a:lnTo>
                <a:close/>
              </a:path>
              <a:path w="7483475" h="3187065">
                <a:moveTo>
                  <a:pt x="5589447" y="2040852"/>
                </a:moveTo>
                <a:lnTo>
                  <a:pt x="5197713" y="1895973"/>
                </a:lnTo>
                <a:lnTo>
                  <a:pt x="5241816" y="1903953"/>
                </a:lnTo>
                <a:lnTo>
                  <a:pt x="5285841" y="1903951"/>
                </a:lnTo>
                <a:lnTo>
                  <a:pt x="5329725" y="1900488"/>
                </a:lnTo>
                <a:lnTo>
                  <a:pt x="5373406" y="1898087"/>
                </a:lnTo>
                <a:lnTo>
                  <a:pt x="5416821" y="1901268"/>
                </a:lnTo>
                <a:lnTo>
                  <a:pt x="5456961" y="1911427"/>
                </a:lnTo>
                <a:lnTo>
                  <a:pt x="5490694" y="1931997"/>
                </a:lnTo>
                <a:lnTo>
                  <a:pt x="5525011" y="1967696"/>
                </a:lnTo>
                <a:lnTo>
                  <a:pt x="5557372" y="2005226"/>
                </a:lnTo>
                <a:lnTo>
                  <a:pt x="5589447" y="2040852"/>
                </a:lnTo>
                <a:close/>
              </a:path>
              <a:path w="7483475" h="3187065">
                <a:moveTo>
                  <a:pt x="0" y="3187065"/>
                </a:moveTo>
                <a:lnTo>
                  <a:pt x="0" y="0"/>
                </a:lnTo>
                <a:lnTo>
                  <a:pt x="23274" y="24258"/>
                </a:lnTo>
                <a:lnTo>
                  <a:pt x="65939" y="53085"/>
                </a:lnTo>
                <a:lnTo>
                  <a:pt x="113288" y="77892"/>
                </a:lnTo>
                <a:lnTo>
                  <a:pt x="160520" y="100420"/>
                </a:lnTo>
                <a:lnTo>
                  <a:pt x="199145" y="117377"/>
                </a:lnTo>
                <a:lnTo>
                  <a:pt x="239302" y="132229"/>
                </a:lnTo>
                <a:lnTo>
                  <a:pt x="274783" y="148569"/>
                </a:lnTo>
                <a:lnTo>
                  <a:pt x="306600" y="173315"/>
                </a:lnTo>
                <a:lnTo>
                  <a:pt x="330950" y="211169"/>
                </a:lnTo>
                <a:lnTo>
                  <a:pt x="336278" y="215056"/>
                </a:lnTo>
                <a:lnTo>
                  <a:pt x="343990" y="218548"/>
                </a:lnTo>
                <a:lnTo>
                  <a:pt x="466646" y="263911"/>
                </a:lnTo>
                <a:lnTo>
                  <a:pt x="489392" y="284491"/>
                </a:lnTo>
                <a:lnTo>
                  <a:pt x="518024" y="322347"/>
                </a:lnTo>
                <a:lnTo>
                  <a:pt x="543497" y="364760"/>
                </a:lnTo>
                <a:lnTo>
                  <a:pt x="556308" y="383132"/>
                </a:lnTo>
                <a:lnTo>
                  <a:pt x="572199" y="400086"/>
                </a:lnTo>
                <a:lnTo>
                  <a:pt x="637875" y="461334"/>
                </a:lnTo>
                <a:lnTo>
                  <a:pt x="701038" y="518139"/>
                </a:lnTo>
                <a:lnTo>
                  <a:pt x="731850" y="546896"/>
                </a:lnTo>
                <a:lnTo>
                  <a:pt x="739860" y="552894"/>
                </a:lnTo>
                <a:lnTo>
                  <a:pt x="747766" y="559173"/>
                </a:lnTo>
                <a:lnTo>
                  <a:pt x="755881" y="564890"/>
                </a:lnTo>
                <a:lnTo>
                  <a:pt x="764514" y="569201"/>
                </a:lnTo>
                <a:lnTo>
                  <a:pt x="916752" y="630168"/>
                </a:lnTo>
                <a:lnTo>
                  <a:pt x="968053" y="651349"/>
                </a:lnTo>
                <a:lnTo>
                  <a:pt x="1019125" y="673592"/>
                </a:lnTo>
                <a:lnTo>
                  <a:pt x="1065082" y="707204"/>
                </a:lnTo>
                <a:lnTo>
                  <a:pt x="1089471" y="750733"/>
                </a:lnTo>
                <a:lnTo>
                  <a:pt x="1105129" y="796839"/>
                </a:lnTo>
                <a:lnTo>
                  <a:pt x="1133939" y="826399"/>
                </a:lnTo>
                <a:lnTo>
                  <a:pt x="1170488" y="845402"/>
                </a:lnTo>
                <a:lnTo>
                  <a:pt x="1209368" y="859834"/>
                </a:lnTo>
                <a:lnTo>
                  <a:pt x="1501975" y="974950"/>
                </a:lnTo>
                <a:lnTo>
                  <a:pt x="7481375" y="3187065"/>
                </a:lnTo>
                <a:lnTo>
                  <a:pt x="0" y="3187065"/>
                </a:lnTo>
                <a:close/>
              </a:path>
              <a:path w="7483475" h="3187065">
                <a:moveTo>
                  <a:pt x="239302" y="132229"/>
                </a:moveTo>
                <a:lnTo>
                  <a:pt x="199145" y="117377"/>
                </a:lnTo>
                <a:lnTo>
                  <a:pt x="238099" y="131675"/>
                </a:lnTo>
                <a:lnTo>
                  <a:pt x="239302" y="132229"/>
                </a:lnTo>
                <a:close/>
              </a:path>
              <a:path w="7483475" h="3187065">
                <a:moveTo>
                  <a:pt x="466646" y="263911"/>
                </a:moveTo>
                <a:lnTo>
                  <a:pt x="343990" y="218548"/>
                </a:lnTo>
                <a:lnTo>
                  <a:pt x="352680" y="221123"/>
                </a:lnTo>
                <a:lnTo>
                  <a:pt x="360943" y="222261"/>
                </a:lnTo>
                <a:lnTo>
                  <a:pt x="413212" y="232049"/>
                </a:lnTo>
                <a:lnTo>
                  <a:pt x="455241" y="253592"/>
                </a:lnTo>
                <a:lnTo>
                  <a:pt x="466646" y="263911"/>
                </a:lnTo>
                <a:close/>
              </a:path>
              <a:path w="7483475" h="3187065">
                <a:moveTo>
                  <a:pt x="6511076" y="2609091"/>
                </a:moveTo>
                <a:lnTo>
                  <a:pt x="6099261" y="2456785"/>
                </a:lnTo>
                <a:lnTo>
                  <a:pt x="6148201" y="2466869"/>
                </a:lnTo>
                <a:lnTo>
                  <a:pt x="6198920" y="2473030"/>
                </a:lnTo>
                <a:lnTo>
                  <a:pt x="6249996" y="2478668"/>
                </a:lnTo>
                <a:lnTo>
                  <a:pt x="6310936" y="2494816"/>
                </a:lnTo>
                <a:lnTo>
                  <a:pt x="6369967" y="2523038"/>
                </a:lnTo>
                <a:lnTo>
                  <a:pt x="6408446" y="2544559"/>
                </a:lnTo>
                <a:lnTo>
                  <a:pt x="6447277" y="2565643"/>
                </a:lnTo>
                <a:lnTo>
                  <a:pt x="6484702" y="2588478"/>
                </a:lnTo>
                <a:lnTo>
                  <a:pt x="6511076" y="2609091"/>
                </a:lnTo>
                <a:close/>
              </a:path>
              <a:path w="7483475" h="3187065">
                <a:moveTo>
                  <a:pt x="6950701" y="2867334"/>
                </a:moveTo>
                <a:lnTo>
                  <a:pt x="6552775" y="2720164"/>
                </a:lnTo>
                <a:lnTo>
                  <a:pt x="6604695" y="2733097"/>
                </a:lnTo>
                <a:lnTo>
                  <a:pt x="6656008" y="2747067"/>
                </a:lnTo>
                <a:lnTo>
                  <a:pt x="6706655" y="2762306"/>
                </a:lnTo>
                <a:lnTo>
                  <a:pt x="6756578" y="2779045"/>
                </a:lnTo>
                <a:lnTo>
                  <a:pt x="6805722" y="2797514"/>
                </a:lnTo>
                <a:lnTo>
                  <a:pt x="6854027" y="2817946"/>
                </a:lnTo>
                <a:lnTo>
                  <a:pt x="6901437" y="2840572"/>
                </a:lnTo>
                <a:lnTo>
                  <a:pt x="6947894" y="2865622"/>
                </a:lnTo>
                <a:lnTo>
                  <a:pt x="6950701" y="286733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213"/>
            <a:ext cx="18288000" cy="2184400"/>
          </a:xfrm>
          <a:custGeom>
            <a:avLst/>
            <a:gdLst/>
            <a:ahLst/>
            <a:cxnLst/>
            <a:rect l="l" t="t" r="r" b="b"/>
            <a:pathLst>
              <a:path w="18288000" h="2184400">
                <a:moveTo>
                  <a:pt x="0" y="393699"/>
                </a:moveTo>
                <a:lnTo>
                  <a:pt x="13643465" y="393699"/>
                </a:lnTo>
                <a:lnTo>
                  <a:pt x="13593269" y="406399"/>
                </a:lnTo>
                <a:lnTo>
                  <a:pt x="13392488" y="406399"/>
                </a:lnTo>
                <a:lnTo>
                  <a:pt x="13342293" y="419099"/>
                </a:lnTo>
                <a:lnTo>
                  <a:pt x="13245535" y="419099"/>
                </a:lnTo>
                <a:lnTo>
                  <a:pt x="13198561" y="431799"/>
                </a:lnTo>
                <a:lnTo>
                  <a:pt x="13103793" y="431799"/>
                </a:lnTo>
                <a:lnTo>
                  <a:pt x="13056204" y="444499"/>
                </a:lnTo>
                <a:lnTo>
                  <a:pt x="13008615" y="444499"/>
                </a:lnTo>
                <a:lnTo>
                  <a:pt x="12913847" y="469899"/>
                </a:lnTo>
                <a:lnTo>
                  <a:pt x="12866873" y="469899"/>
                </a:lnTo>
                <a:lnTo>
                  <a:pt x="12728825" y="507999"/>
                </a:lnTo>
                <a:lnTo>
                  <a:pt x="12684109" y="533399"/>
                </a:lnTo>
                <a:lnTo>
                  <a:pt x="12640214" y="546099"/>
                </a:lnTo>
                <a:lnTo>
                  <a:pt x="12597241" y="571499"/>
                </a:lnTo>
                <a:lnTo>
                  <a:pt x="12555295" y="596899"/>
                </a:lnTo>
                <a:lnTo>
                  <a:pt x="12514478" y="622299"/>
                </a:lnTo>
                <a:lnTo>
                  <a:pt x="12474891" y="647699"/>
                </a:lnTo>
                <a:lnTo>
                  <a:pt x="12436639" y="673099"/>
                </a:lnTo>
                <a:lnTo>
                  <a:pt x="12399823" y="711199"/>
                </a:lnTo>
                <a:lnTo>
                  <a:pt x="12364545" y="749299"/>
                </a:lnTo>
                <a:lnTo>
                  <a:pt x="12351938" y="761999"/>
                </a:lnTo>
                <a:lnTo>
                  <a:pt x="12337209" y="774699"/>
                </a:lnTo>
                <a:lnTo>
                  <a:pt x="12321066" y="787399"/>
                </a:lnTo>
                <a:lnTo>
                  <a:pt x="12304217" y="787399"/>
                </a:lnTo>
                <a:lnTo>
                  <a:pt x="12158036" y="825499"/>
                </a:lnTo>
                <a:lnTo>
                  <a:pt x="12109309" y="825499"/>
                </a:lnTo>
                <a:lnTo>
                  <a:pt x="11570384" y="965199"/>
                </a:lnTo>
                <a:lnTo>
                  <a:pt x="11520503" y="990599"/>
                </a:lnTo>
                <a:lnTo>
                  <a:pt x="11470995" y="1003299"/>
                </a:lnTo>
                <a:lnTo>
                  <a:pt x="11421983" y="1028699"/>
                </a:lnTo>
                <a:lnTo>
                  <a:pt x="11373592" y="1041399"/>
                </a:lnTo>
                <a:lnTo>
                  <a:pt x="11325946" y="1066799"/>
                </a:lnTo>
                <a:lnTo>
                  <a:pt x="11279168" y="1079499"/>
                </a:lnTo>
                <a:lnTo>
                  <a:pt x="11233384" y="1104899"/>
                </a:lnTo>
                <a:lnTo>
                  <a:pt x="11186608" y="1130299"/>
                </a:lnTo>
                <a:lnTo>
                  <a:pt x="11140749" y="1155699"/>
                </a:lnTo>
                <a:lnTo>
                  <a:pt x="10873452" y="1308099"/>
                </a:lnTo>
                <a:lnTo>
                  <a:pt x="10782449" y="1358899"/>
                </a:lnTo>
                <a:lnTo>
                  <a:pt x="10735673" y="1384299"/>
                </a:lnTo>
                <a:lnTo>
                  <a:pt x="10689996" y="1396999"/>
                </a:lnTo>
                <a:lnTo>
                  <a:pt x="10643551" y="1422399"/>
                </a:lnTo>
                <a:lnTo>
                  <a:pt x="10404536" y="1485899"/>
                </a:lnTo>
                <a:lnTo>
                  <a:pt x="10356326" y="1485899"/>
                </a:lnTo>
                <a:lnTo>
                  <a:pt x="10213076" y="1523999"/>
                </a:lnTo>
                <a:lnTo>
                  <a:pt x="10165567" y="1523999"/>
                </a:lnTo>
                <a:lnTo>
                  <a:pt x="10070549" y="1549399"/>
                </a:lnTo>
                <a:lnTo>
                  <a:pt x="9242540" y="1549399"/>
                </a:lnTo>
                <a:lnTo>
                  <a:pt x="9210295" y="1587499"/>
                </a:lnTo>
                <a:lnTo>
                  <a:pt x="9178034" y="1638299"/>
                </a:lnTo>
                <a:lnTo>
                  <a:pt x="9145509" y="1676399"/>
                </a:lnTo>
                <a:lnTo>
                  <a:pt x="9112473" y="1714499"/>
                </a:lnTo>
                <a:lnTo>
                  <a:pt x="9078678" y="1752599"/>
                </a:lnTo>
                <a:lnTo>
                  <a:pt x="9043878" y="1790699"/>
                </a:lnTo>
                <a:lnTo>
                  <a:pt x="9007824" y="1816099"/>
                </a:lnTo>
                <a:lnTo>
                  <a:pt x="8970270" y="1854199"/>
                </a:lnTo>
                <a:lnTo>
                  <a:pt x="8930968" y="1879599"/>
                </a:lnTo>
                <a:lnTo>
                  <a:pt x="8889670" y="1904999"/>
                </a:lnTo>
                <a:lnTo>
                  <a:pt x="8846131" y="1930399"/>
                </a:lnTo>
                <a:lnTo>
                  <a:pt x="8800101" y="1955799"/>
                </a:lnTo>
                <a:lnTo>
                  <a:pt x="8751334" y="1981199"/>
                </a:lnTo>
                <a:lnTo>
                  <a:pt x="8699583" y="1993899"/>
                </a:lnTo>
                <a:lnTo>
                  <a:pt x="8651440" y="2019299"/>
                </a:lnTo>
                <a:lnTo>
                  <a:pt x="8605832" y="2044699"/>
                </a:lnTo>
                <a:lnTo>
                  <a:pt x="8561671" y="2070099"/>
                </a:lnTo>
                <a:lnTo>
                  <a:pt x="8517873" y="2108199"/>
                </a:lnTo>
                <a:lnTo>
                  <a:pt x="8473350" y="2133599"/>
                </a:lnTo>
                <a:lnTo>
                  <a:pt x="8421269" y="2158999"/>
                </a:lnTo>
                <a:lnTo>
                  <a:pt x="8314280" y="2184399"/>
                </a:lnTo>
                <a:lnTo>
                  <a:pt x="8212431" y="2184399"/>
                </a:lnTo>
                <a:lnTo>
                  <a:pt x="8162676" y="2171699"/>
                </a:lnTo>
                <a:lnTo>
                  <a:pt x="8112947" y="2171699"/>
                </a:lnTo>
                <a:lnTo>
                  <a:pt x="7964056" y="2133599"/>
                </a:lnTo>
                <a:lnTo>
                  <a:pt x="7914568" y="2133599"/>
                </a:lnTo>
                <a:lnTo>
                  <a:pt x="7620084" y="2057399"/>
                </a:lnTo>
                <a:lnTo>
                  <a:pt x="7571536" y="2057399"/>
                </a:lnTo>
                <a:lnTo>
                  <a:pt x="6648409" y="1816099"/>
                </a:lnTo>
                <a:lnTo>
                  <a:pt x="6605274" y="1803399"/>
                </a:lnTo>
                <a:lnTo>
                  <a:pt x="6082472" y="1803399"/>
                </a:lnTo>
                <a:lnTo>
                  <a:pt x="6031927" y="1790699"/>
                </a:lnTo>
                <a:lnTo>
                  <a:pt x="5982265" y="1765299"/>
                </a:lnTo>
                <a:lnTo>
                  <a:pt x="5934040" y="1752599"/>
                </a:lnTo>
                <a:lnTo>
                  <a:pt x="5887803" y="1727199"/>
                </a:lnTo>
                <a:lnTo>
                  <a:pt x="5844107" y="1701799"/>
                </a:lnTo>
                <a:lnTo>
                  <a:pt x="5803504" y="1676399"/>
                </a:lnTo>
                <a:lnTo>
                  <a:pt x="5766546" y="1638299"/>
                </a:lnTo>
                <a:lnTo>
                  <a:pt x="5733786" y="1612899"/>
                </a:lnTo>
                <a:lnTo>
                  <a:pt x="5705775" y="1574799"/>
                </a:lnTo>
                <a:lnTo>
                  <a:pt x="5670117" y="1536699"/>
                </a:lnTo>
                <a:lnTo>
                  <a:pt x="5631189" y="1511299"/>
                </a:lnTo>
                <a:lnTo>
                  <a:pt x="5589257" y="1473199"/>
                </a:lnTo>
                <a:lnTo>
                  <a:pt x="5544584" y="1460499"/>
                </a:lnTo>
                <a:lnTo>
                  <a:pt x="5497438" y="1435099"/>
                </a:lnTo>
                <a:lnTo>
                  <a:pt x="5396782" y="1409699"/>
                </a:lnTo>
                <a:lnTo>
                  <a:pt x="5343803" y="1396999"/>
                </a:lnTo>
                <a:lnTo>
                  <a:pt x="5293316" y="1384299"/>
                </a:lnTo>
                <a:lnTo>
                  <a:pt x="4253725" y="1384299"/>
                </a:lnTo>
                <a:lnTo>
                  <a:pt x="4230848" y="1371599"/>
                </a:lnTo>
                <a:lnTo>
                  <a:pt x="4184474" y="1358899"/>
                </a:lnTo>
                <a:lnTo>
                  <a:pt x="4137231" y="1333499"/>
                </a:lnTo>
                <a:lnTo>
                  <a:pt x="3284341" y="1117599"/>
                </a:lnTo>
                <a:lnTo>
                  <a:pt x="3235049" y="1092199"/>
                </a:lnTo>
                <a:lnTo>
                  <a:pt x="3186153" y="1079499"/>
                </a:lnTo>
                <a:lnTo>
                  <a:pt x="3137521" y="1054099"/>
                </a:lnTo>
                <a:lnTo>
                  <a:pt x="3089021" y="1041399"/>
                </a:lnTo>
                <a:lnTo>
                  <a:pt x="3063334" y="1015999"/>
                </a:lnTo>
                <a:lnTo>
                  <a:pt x="3041889" y="990599"/>
                </a:lnTo>
                <a:lnTo>
                  <a:pt x="3023272" y="952499"/>
                </a:lnTo>
                <a:lnTo>
                  <a:pt x="3006069" y="914399"/>
                </a:lnTo>
                <a:lnTo>
                  <a:pt x="2958785" y="888999"/>
                </a:lnTo>
                <a:lnTo>
                  <a:pt x="2911212" y="888999"/>
                </a:lnTo>
                <a:lnTo>
                  <a:pt x="2863378" y="876299"/>
                </a:lnTo>
                <a:lnTo>
                  <a:pt x="1726264" y="876299"/>
                </a:lnTo>
                <a:lnTo>
                  <a:pt x="1704220" y="863599"/>
                </a:lnTo>
                <a:lnTo>
                  <a:pt x="1661448" y="850899"/>
                </a:lnTo>
                <a:lnTo>
                  <a:pt x="1620200" y="812799"/>
                </a:lnTo>
                <a:lnTo>
                  <a:pt x="1580682" y="787399"/>
                </a:lnTo>
                <a:lnTo>
                  <a:pt x="1543100" y="749299"/>
                </a:lnTo>
                <a:lnTo>
                  <a:pt x="1577036" y="711199"/>
                </a:lnTo>
                <a:lnTo>
                  <a:pt x="1588348" y="685799"/>
                </a:lnTo>
                <a:lnTo>
                  <a:pt x="1578332" y="685799"/>
                </a:lnTo>
                <a:lnTo>
                  <a:pt x="1570438" y="673099"/>
                </a:lnTo>
                <a:lnTo>
                  <a:pt x="593294" y="673099"/>
                </a:lnTo>
                <a:lnTo>
                  <a:pt x="542886" y="660399"/>
                </a:lnTo>
                <a:lnTo>
                  <a:pt x="492493" y="660399"/>
                </a:lnTo>
                <a:lnTo>
                  <a:pt x="291946" y="609599"/>
                </a:lnTo>
                <a:lnTo>
                  <a:pt x="241554" y="609599"/>
                </a:lnTo>
                <a:lnTo>
                  <a:pt x="191014" y="596899"/>
                </a:lnTo>
                <a:lnTo>
                  <a:pt x="140340" y="596899"/>
                </a:lnTo>
                <a:lnTo>
                  <a:pt x="89546" y="584199"/>
                </a:lnTo>
                <a:lnTo>
                  <a:pt x="0" y="584199"/>
                </a:lnTo>
                <a:lnTo>
                  <a:pt x="0" y="393699"/>
                </a:lnTo>
                <a:close/>
              </a:path>
              <a:path w="18288000" h="2184400">
                <a:moveTo>
                  <a:pt x="6082472" y="1803399"/>
                </a:moveTo>
                <a:lnTo>
                  <a:pt x="6558519" y="1803399"/>
                </a:lnTo>
                <a:lnTo>
                  <a:pt x="6509955" y="1816099"/>
                </a:lnTo>
                <a:lnTo>
                  <a:pt x="6461390" y="1816099"/>
                </a:lnTo>
                <a:lnTo>
                  <a:pt x="6414635" y="1828799"/>
                </a:lnTo>
                <a:lnTo>
                  <a:pt x="6373370" y="1841499"/>
                </a:lnTo>
                <a:lnTo>
                  <a:pt x="6282442" y="1841499"/>
                </a:lnTo>
                <a:lnTo>
                  <a:pt x="6233886" y="1828799"/>
                </a:lnTo>
                <a:lnTo>
                  <a:pt x="6184004" y="1828799"/>
                </a:lnTo>
                <a:lnTo>
                  <a:pt x="6082472" y="1803399"/>
                </a:lnTo>
                <a:close/>
              </a:path>
              <a:path w="18288000" h="2184400">
                <a:moveTo>
                  <a:pt x="9242540" y="1549399"/>
                </a:moveTo>
                <a:lnTo>
                  <a:pt x="10023041" y="1549399"/>
                </a:lnTo>
                <a:lnTo>
                  <a:pt x="9880514" y="1587499"/>
                </a:lnTo>
                <a:lnTo>
                  <a:pt x="9833006" y="1587499"/>
                </a:lnTo>
                <a:lnTo>
                  <a:pt x="9785497" y="1600199"/>
                </a:lnTo>
                <a:lnTo>
                  <a:pt x="9653015" y="1676399"/>
                </a:lnTo>
                <a:lnTo>
                  <a:pt x="9607407" y="1689099"/>
                </a:lnTo>
                <a:lnTo>
                  <a:pt x="9559265" y="1714499"/>
                </a:lnTo>
                <a:lnTo>
                  <a:pt x="9403079" y="1714499"/>
                </a:lnTo>
                <a:lnTo>
                  <a:pt x="9371947" y="1689099"/>
                </a:lnTo>
                <a:lnTo>
                  <a:pt x="9347939" y="1650999"/>
                </a:lnTo>
                <a:lnTo>
                  <a:pt x="9333032" y="1600199"/>
                </a:lnTo>
                <a:lnTo>
                  <a:pt x="9318893" y="1587499"/>
                </a:lnTo>
                <a:lnTo>
                  <a:pt x="9293442" y="1574799"/>
                </a:lnTo>
                <a:lnTo>
                  <a:pt x="9265163" y="1562099"/>
                </a:lnTo>
                <a:lnTo>
                  <a:pt x="9242540" y="1549399"/>
                </a:lnTo>
                <a:close/>
              </a:path>
              <a:path w="18288000" h="2184400">
                <a:moveTo>
                  <a:pt x="4253725" y="1384299"/>
                </a:moveTo>
                <a:lnTo>
                  <a:pt x="5198838" y="1384299"/>
                </a:lnTo>
                <a:lnTo>
                  <a:pt x="5111154" y="1409699"/>
                </a:lnTo>
                <a:lnTo>
                  <a:pt x="5028021" y="1435099"/>
                </a:lnTo>
                <a:lnTo>
                  <a:pt x="4987460" y="1460499"/>
                </a:lnTo>
                <a:lnTo>
                  <a:pt x="4947196" y="1473199"/>
                </a:lnTo>
                <a:lnTo>
                  <a:pt x="4906948" y="1498599"/>
                </a:lnTo>
                <a:lnTo>
                  <a:pt x="4825382" y="1523999"/>
                </a:lnTo>
                <a:lnTo>
                  <a:pt x="4740517" y="1549399"/>
                </a:lnTo>
                <a:lnTo>
                  <a:pt x="4693032" y="1562099"/>
                </a:lnTo>
                <a:lnTo>
                  <a:pt x="4643426" y="1562099"/>
                </a:lnTo>
                <a:lnTo>
                  <a:pt x="4595233" y="1549399"/>
                </a:lnTo>
                <a:lnTo>
                  <a:pt x="4551990" y="1536699"/>
                </a:lnTo>
                <a:lnTo>
                  <a:pt x="4504747" y="1523999"/>
                </a:lnTo>
                <a:lnTo>
                  <a:pt x="4253725" y="1384299"/>
                </a:lnTo>
                <a:close/>
              </a:path>
              <a:path w="18288000" h="2184400">
                <a:moveTo>
                  <a:pt x="0" y="0"/>
                </a:moveTo>
                <a:lnTo>
                  <a:pt x="18287999" y="0"/>
                </a:lnTo>
                <a:lnTo>
                  <a:pt x="18287999" y="1333499"/>
                </a:lnTo>
                <a:lnTo>
                  <a:pt x="18268775" y="1320799"/>
                </a:lnTo>
                <a:lnTo>
                  <a:pt x="18227155" y="1295399"/>
                </a:lnTo>
                <a:lnTo>
                  <a:pt x="18182641" y="1282699"/>
                </a:lnTo>
                <a:lnTo>
                  <a:pt x="18087276" y="1257299"/>
                </a:lnTo>
                <a:lnTo>
                  <a:pt x="18037604" y="1257299"/>
                </a:lnTo>
                <a:lnTo>
                  <a:pt x="17987388" y="1244599"/>
                </a:lnTo>
                <a:lnTo>
                  <a:pt x="17937218" y="1244599"/>
                </a:lnTo>
                <a:lnTo>
                  <a:pt x="17887681" y="1231899"/>
                </a:lnTo>
                <a:lnTo>
                  <a:pt x="17615967" y="1231899"/>
                </a:lnTo>
                <a:lnTo>
                  <a:pt x="17572782" y="1219199"/>
                </a:lnTo>
                <a:lnTo>
                  <a:pt x="17530414" y="1219199"/>
                </a:lnTo>
                <a:lnTo>
                  <a:pt x="17488998" y="1206499"/>
                </a:lnTo>
                <a:lnTo>
                  <a:pt x="17448669" y="1181099"/>
                </a:lnTo>
                <a:lnTo>
                  <a:pt x="17409564" y="1155699"/>
                </a:lnTo>
                <a:lnTo>
                  <a:pt x="17371819" y="1130299"/>
                </a:lnTo>
                <a:lnTo>
                  <a:pt x="17356855" y="1117599"/>
                </a:lnTo>
                <a:lnTo>
                  <a:pt x="17010790" y="1117599"/>
                </a:lnTo>
                <a:lnTo>
                  <a:pt x="16969511" y="1104899"/>
                </a:lnTo>
                <a:lnTo>
                  <a:pt x="16929410" y="1079499"/>
                </a:lnTo>
                <a:lnTo>
                  <a:pt x="16890251" y="1054099"/>
                </a:lnTo>
                <a:lnTo>
                  <a:pt x="16851799" y="1028699"/>
                </a:lnTo>
                <a:lnTo>
                  <a:pt x="16813819" y="990599"/>
                </a:lnTo>
                <a:lnTo>
                  <a:pt x="16776074" y="965199"/>
                </a:lnTo>
                <a:lnTo>
                  <a:pt x="16732713" y="927099"/>
                </a:lnTo>
                <a:lnTo>
                  <a:pt x="16683696" y="901699"/>
                </a:lnTo>
                <a:lnTo>
                  <a:pt x="16580007" y="863599"/>
                </a:lnTo>
                <a:lnTo>
                  <a:pt x="16534436" y="838199"/>
                </a:lnTo>
                <a:lnTo>
                  <a:pt x="16441881" y="812799"/>
                </a:lnTo>
                <a:lnTo>
                  <a:pt x="16348619" y="774699"/>
                </a:lnTo>
                <a:lnTo>
                  <a:pt x="16302165" y="749299"/>
                </a:lnTo>
                <a:lnTo>
                  <a:pt x="16256064" y="736599"/>
                </a:lnTo>
                <a:lnTo>
                  <a:pt x="16210494" y="711199"/>
                </a:lnTo>
                <a:lnTo>
                  <a:pt x="16187871" y="711199"/>
                </a:lnTo>
                <a:lnTo>
                  <a:pt x="16165247" y="698499"/>
                </a:lnTo>
                <a:lnTo>
                  <a:pt x="16142624" y="698499"/>
                </a:lnTo>
                <a:lnTo>
                  <a:pt x="16120001" y="685799"/>
                </a:lnTo>
                <a:lnTo>
                  <a:pt x="15723376" y="685799"/>
                </a:lnTo>
                <a:lnTo>
                  <a:pt x="15673118" y="673099"/>
                </a:lnTo>
                <a:lnTo>
                  <a:pt x="15471469" y="673099"/>
                </a:lnTo>
                <a:lnTo>
                  <a:pt x="15367341" y="647699"/>
                </a:lnTo>
                <a:lnTo>
                  <a:pt x="15318898" y="622299"/>
                </a:lnTo>
                <a:lnTo>
                  <a:pt x="15252777" y="558799"/>
                </a:lnTo>
                <a:lnTo>
                  <a:pt x="15222996" y="507999"/>
                </a:lnTo>
                <a:lnTo>
                  <a:pt x="15189366" y="469899"/>
                </a:lnTo>
                <a:lnTo>
                  <a:pt x="15152509" y="444499"/>
                </a:lnTo>
                <a:lnTo>
                  <a:pt x="15113045" y="431799"/>
                </a:lnTo>
                <a:lnTo>
                  <a:pt x="15071595" y="419099"/>
                </a:lnTo>
                <a:lnTo>
                  <a:pt x="15028779" y="419099"/>
                </a:lnTo>
                <a:lnTo>
                  <a:pt x="14985219" y="406399"/>
                </a:lnTo>
                <a:lnTo>
                  <a:pt x="14396394" y="406399"/>
                </a:lnTo>
                <a:lnTo>
                  <a:pt x="14346199" y="393699"/>
                </a:lnTo>
                <a:lnTo>
                  <a:pt x="0" y="393699"/>
                </a:lnTo>
                <a:lnTo>
                  <a:pt x="0" y="0"/>
                </a:lnTo>
                <a:close/>
              </a:path>
              <a:path w="18288000" h="2184400">
                <a:moveTo>
                  <a:pt x="17010790" y="1117599"/>
                </a:moveTo>
                <a:lnTo>
                  <a:pt x="17315615" y="1117599"/>
                </a:lnTo>
                <a:lnTo>
                  <a:pt x="17296409" y="1130299"/>
                </a:lnTo>
                <a:lnTo>
                  <a:pt x="17243111" y="1142999"/>
                </a:lnTo>
                <a:lnTo>
                  <a:pt x="17097827" y="1142999"/>
                </a:lnTo>
                <a:lnTo>
                  <a:pt x="17053484" y="1130299"/>
                </a:lnTo>
                <a:lnTo>
                  <a:pt x="17010790" y="1117599"/>
                </a:lnTo>
                <a:close/>
              </a:path>
              <a:path w="18288000" h="2184400">
                <a:moveTo>
                  <a:pt x="1726264" y="876299"/>
                </a:moveTo>
                <a:lnTo>
                  <a:pt x="2767028" y="876299"/>
                </a:lnTo>
                <a:lnTo>
                  <a:pt x="2718566" y="888999"/>
                </a:lnTo>
                <a:lnTo>
                  <a:pt x="2669946" y="888999"/>
                </a:lnTo>
                <a:lnTo>
                  <a:pt x="2425406" y="952499"/>
                </a:lnTo>
                <a:lnTo>
                  <a:pt x="2378449" y="965199"/>
                </a:lnTo>
                <a:lnTo>
                  <a:pt x="2173862" y="965199"/>
                </a:lnTo>
                <a:lnTo>
                  <a:pt x="2123763" y="952499"/>
                </a:lnTo>
                <a:lnTo>
                  <a:pt x="2076543" y="952499"/>
                </a:lnTo>
                <a:lnTo>
                  <a:pt x="1981320" y="927099"/>
                </a:lnTo>
                <a:lnTo>
                  <a:pt x="1933730" y="927099"/>
                </a:lnTo>
                <a:lnTo>
                  <a:pt x="1886427" y="914399"/>
                </a:lnTo>
                <a:lnTo>
                  <a:pt x="1839619" y="914399"/>
                </a:lnTo>
                <a:lnTo>
                  <a:pt x="1748309" y="888999"/>
                </a:lnTo>
                <a:lnTo>
                  <a:pt x="1726264" y="876299"/>
                </a:lnTo>
                <a:close/>
              </a:path>
              <a:path w="18288000" h="2184400">
                <a:moveTo>
                  <a:pt x="694133" y="685799"/>
                </a:moveTo>
                <a:lnTo>
                  <a:pt x="1353221" y="685799"/>
                </a:lnTo>
                <a:lnTo>
                  <a:pt x="1302182" y="698499"/>
                </a:lnTo>
                <a:lnTo>
                  <a:pt x="744586" y="698499"/>
                </a:lnTo>
                <a:lnTo>
                  <a:pt x="694133" y="685799"/>
                </a:lnTo>
                <a:close/>
              </a:path>
              <a:path w="18288000" h="2184400">
                <a:moveTo>
                  <a:pt x="593294" y="673099"/>
                </a:moveTo>
                <a:lnTo>
                  <a:pt x="1455533" y="673099"/>
                </a:lnTo>
                <a:lnTo>
                  <a:pt x="1404336" y="685799"/>
                </a:lnTo>
                <a:lnTo>
                  <a:pt x="643702" y="685799"/>
                </a:lnTo>
                <a:lnTo>
                  <a:pt x="593294" y="6730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32364" y="6955804"/>
            <a:ext cx="2300605" cy="2252980"/>
            <a:chOff x="1932364" y="6955804"/>
            <a:chExt cx="2300605" cy="2252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2364" y="6955804"/>
              <a:ext cx="2300465" cy="22528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64808" y="7120678"/>
              <a:ext cx="832485" cy="1910714"/>
            </a:xfrm>
            <a:custGeom>
              <a:avLst/>
              <a:gdLst/>
              <a:ahLst/>
              <a:cxnLst/>
              <a:rect l="l" t="t" r="r" b="b"/>
              <a:pathLst>
                <a:path w="832485" h="1910715">
                  <a:moveTo>
                    <a:pt x="104003" y="204752"/>
                  </a:moveTo>
                  <a:lnTo>
                    <a:pt x="63480" y="196712"/>
                  </a:lnTo>
                  <a:lnTo>
                    <a:pt x="30426" y="174789"/>
                  </a:lnTo>
                  <a:lnTo>
                    <a:pt x="8159" y="142280"/>
                  </a:lnTo>
                  <a:lnTo>
                    <a:pt x="0" y="102478"/>
                  </a:lnTo>
                  <a:lnTo>
                    <a:pt x="8159" y="62558"/>
                  </a:lnTo>
                  <a:lnTo>
                    <a:pt x="30424" y="29987"/>
                  </a:lnTo>
                  <a:lnTo>
                    <a:pt x="63478" y="8042"/>
                  </a:lnTo>
                  <a:lnTo>
                    <a:pt x="104003" y="0"/>
                  </a:lnTo>
                  <a:lnTo>
                    <a:pt x="144444" y="8044"/>
                  </a:lnTo>
                  <a:lnTo>
                    <a:pt x="177508" y="29992"/>
                  </a:lnTo>
                  <a:lnTo>
                    <a:pt x="199819" y="62563"/>
                  </a:lnTo>
                  <a:lnTo>
                    <a:pt x="208006" y="102478"/>
                  </a:lnTo>
                  <a:lnTo>
                    <a:pt x="199820" y="142285"/>
                  </a:lnTo>
                  <a:lnTo>
                    <a:pt x="177510" y="174794"/>
                  </a:lnTo>
                  <a:lnTo>
                    <a:pt x="144447" y="196713"/>
                  </a:lnTo>
                  <a:lnTo>
                    <a:pt x="104003" y="204752"/>
                  </a:lnTo>
                  <a:close/>
                </a:path>
                <a:path w="832485" h="1910715">
                  <a:moveTo>
                    <a:pt x="728140" y="1910655"/>
                  </a:moveTo>
                  <a:lnTo>
                    <a:pt x="687699" y="1902610"/>
                  </a:lnTo>
                  <a:lnTo>
                    <a:pt x="654635" y="1880663"/>
                  </a:lnTo>
                  <a:lnTo>
                    <a:pt x="632323" y="1848092"/>
                  </a:lnTo>
                  <a:lnTo>
                    <a:pt x="624137" y="1808176"/>
                  </a:lnTo>
                  <a:lnTo>
                    <a:pt x="632323" y="1768370"/>
                  </a:lnTo>
                  <a:lnTo>
                    <a:pt x="654633" y="1735861"/>
                  </a:lnTo>
                  <a:lnTo>
                    <a:pt x="687696" y="1713941"/>
                  </a:lnTo>
                  <a:lnTo>
                    <a:pt x="728140" y="1705903"/>
                  </a:lnTo>
                  <a:lnTo>
                    <a:pt x="768662" y="1713943"/>
                  </a:lnTo>
                  <a:lnTo>
                    <a:pt x="801717" y="1735865"/>
                  </a:lnTo>
                  <a:lnTo>
                    <a:pt x="823983" y="1768375"/>
                  </a:lnTo>
                  <a:lnTo>
                    <a:pt x="832143" y="1808176"/>
                  </a:lnTo>
                  <a:lnTo>
                    <a:pt x="823984" y="1848097"/>
                  </a:lnTo>
                  <a:lnTo>
                    <a:pt x="801719" y="1880667"/>
                  </a:lnTo>
                  <a:lnTo>
                    <a:pt x="768664" y="1902612"/>
                  </a:lnTo>
                  <a:lnTo>
                    <a:pt x="728140" y="19106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9514" y="6921101"/>
            <a:ext cx="2238374" cy="2333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2042" y="906533"/>
            <a:ext cx="6244612" cy="63124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8542" y="6921101"/>
            <a:ext cx="2428874" cy="2333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25200" y="7433277"/>
            <a:ext cx="6210299" cy="15525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30915" y="5140211"/>
            <a:ext cx="8356600" cy="1435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4300" b="1" spc="-160" dirty="0">
                <a:solidFill>
                  <a:srgbClr val="3D3B38"/>
                </a:solidFill>
                <a:latin typeface="Georgia"/>
                <a:cs typeface="Georgia"/>
              </a:rPr>
              <a:t>Stampfer-</a:t>
            </a:r>
            <a:r>
              <a:rPr sz="4300" b="1" spc="-250" dirty="0">
                <a:solidFill>
                  <a:srgbClr val="3D3B38"/>
                </a:solidFill>
                <a:latin typeface="Georgia"/>
                <a:cs typeface="Georgia"/>
              </a:rPr>
              <a:t>Németh</a:t>
            </a:r>
            <a:r>
              <a:rPr sz="4300" b="1" spc="-155" dirty="0">
                <a:solidFill>
                  <a:srgbClr val="3D3B38"/>
                </a:solidFill>
                <a:latin typeface="Georgia"/>
                <a:cs typeface="Georgia"/>
              </a:rPr>
              <a:t> </a:t>
            </a:r>
            <a:r>
              <a:rPr sz="4300" b="1" spc="-10" dirty="0">
                <a:solidFill>
                  <a:srgbClr val="3D3B38"/>
                </a:solidFill>
                <a:latin typeface="Georgia"/>
                <a:cs typeface="Georgia"/>
              </a:rPr>
              <a:t>Anikó</a:t>
            </a:r>
            <a:endParaRPr sz="43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4300" spc="160" dirty="0">
                <a:solidFill>
                  <a:srgbClr val="3D3B38"/>
                </a:solidFill>
                <a:latin typeface="Times New Roman"/>
                <a:cs typeface="Times New Roman"/>
              </a:rPr>
              <a:t>Junior</a:t>
            </a:r>
            <a:r>
              <a:rPr sz="4300" spc="-204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4300" spc="260" dirty="0">
                <a:solidFill>
                  <a:srgbClr val="3D3B38"/>
                </a:solidFill>
                <a:latin typeface="Times New Roman"/>
                <a:cs typeface="Times New Roman"/>
              </a:rPr>
              <a:t>automata</a:t>
            </a:r>
            <a:r>
              <a:rPr sz="4300" spc="-20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4300" spc="175" dirty="0">
                <a:solidFill>
                  <a:srgbClr val="3D3B38"/>
                </a:solidFill>
                <a:latin typeface="Times New Roman"/>
                <a:cs typeface="Times New Roman"/>
              </a:rPr>
              <a:t>tesztelő</a:t>
            </a:r>
            <a:r>
              <a:rPr sz="4300" spc="-204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4300" spc="215" dirty="0">
                <a:solidFill>
                  <a:srgbClr val="3D3B38"/>
                </a:solidFill>
                <a:latin typeface="Times New Roman"/>
                <a:cs typeface="Times New Roman"/>
              </a:rPr>
              <a:t>szakirány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02636" y="2181576"/>
            <a:ext cx="6213475" cy="27038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678305" marR="5080" indent="-1666239">
              <a:lnSpc>
                <a:spcPts val="10050"/>
              </a:lnSpc>
              <a:spcBef>
                <a:spcPts val="1190"/>
              </a:spcBef>
            </a:pPr>
            <a:r>
              <a:rPr sz="9200" spc="-195" dirty="0"/>
              <a:t>V</a:t>
            </a:r>
            <a:r>
              <a:rPr sz="9200" cap="small" spc="-195" dirty="0"/>
              <a:t>i</a:t>
            </a:r>
            <a:r>
              <a:rPr sz="9200" spc="-195" dirty="0"/>
              <a:t>zsga</a:t>
            </a:r>
            <a:r>
              <a:rPr sz="9200" cap="small" spc="-195" dirty="0"/>
              <a:t>r</a:t>
            </a:r>
            <a:r>
              <a:rPr sz="9200" spc="-195" dirty="0"/>
              <a:t>emek </a:t>
            </a:r>
            <a:r>
              <a:rPr sz="9200" spc="-285" dirty="0"/>
              <a:t>Vé</a:t>
            </a:r>
            <a:r>
              <a:rPr sz="9200" cap="small" spc="-285" dirty="0"/>
              <a:t>d</a:t>
            </a:r>
            <a:r>
              <a:rPr sz="9200" spc="-285" dirty="0"/>
              <a:t>és</a:t>
            </a:r>
            <a:endParaRPr sz="9200"/>
          </a:p>
        </p:txBody>
      </p:sp>
      <p:sp>
        <p:nvSpPr>
          <p:cNvPr id="14" name="object 14"/>
          <p:cNvSpPr txBox="1"/>
          <p:nvPr/>
        </p:nvSpPr>
        <p:spPr>
          <a:xfrm>
            <a:off x="12344400" y="9380467"/>
            <a:ext cx="324231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110" dirty="0">
                <a:solidFill>
                  <a:srgbClr val="3D3B38"/>
                </a:solidFill>
                <a:latin typeface="Times New Roman"/>
                <a:cs typeface="Times New Roman"/>
              </a:rPr>
              <a:t>2023.</a:t>
            </a:r>
            <a:r>
              <a:rPr sz="3600" spc="-15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600" spc="155" dirty="0">
                <a:solidFill>
                  <a:srgbClr val="3D3B38"/>
                </a:solidFill>
                <a:latin typeface="Times New Roman"/>
                <a:cs typeface="Times New Roman"/>
              </a:rPr>
              <a:t>április</a:t>
            </a:r>
            <a:r>
              <a:rPr sz="3600" spc="-15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3D3B38"/>
                </a:solidFill>
                <a:latin typeface="Times New Roman"/>
                <a:cs typeface="Times New Roman"/>
              </a:rPr>
              <a:t>20.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8909557"/>
            <a:ext cx="6944359" cy="1377950"/>
          </a:xfrm>
          <a:custGeom>
            <a:avLst/>
            <a:gdLst/>
            <a:ahLst/>
            <a:cxnLst/>
            <a:rect l="l" t="t" r="r" b="b"/>
            <a:pathLst>
              <a:path w="6944359" h="1377950">
                <a:moveTo>
                  <a:pt x="3355945" y="240686"/>
                </a:moveTo>
                <a:lnTo>
                  <a:pt x="5809124" y="870092"/>
                </a:lnTo>
                <a:lnTo>
                  <a:pt x="5788348" y="822017"/>
                </a:lnTo>
                <a:lnTo>
                  <a:pt x="5767153" y="774931"/>
                </a:lnTo>
                <a:lnTo>
                  <a:pt x="5744968" y="729117"/>
                </a:lnTo>
                <a:lnTo>
                  <a:pt x="5721221" y="684860"/>
                </a:lnTo>
                <a:lnTo>
                  <a:pt x="5695341" y="642447"/>
                </a:lnTo>
                <a:lnTo>
                  <a:pt x="5666759" y="602160"/>
                </a:lnTo>
                <a:lnTo>
                  <a:pt x="5634901" y="564287"/>
                </a:lnTo>
                <a:lnTo>
                  <a:pt x="5599199" y="529111"/>
                </a:lnTo>
                <a:lnTo>
                  <a:pt x="5559080" y="496917"/>
                </a:lnTo>
                <a:lnTo>
                  <a:pt x="5513973" y="467991"/>
                </a:lnTo>
                <a:lnTo>
                  <a:pt x="5477348" y="439925"/>
                </a:lnTo>
                <a:lnTo>
                  <a:pt x="5445154" y="404698"/>
                </a:lnTo>
                <a:lnTo>
                  <a:pt x="5414433" y="367774"/>
                </a:lnTo>
                <a:lnTo>
                  <a:pt x="5382227" y="334618"/>
                </a:lnTo>
                <a:lnTo>
                  <a:pt x="5351040" y="307255"/>
                </a:lnTo>
                <a:lnTo>
                  <a:pt x="5317882" y="283535"/>
                </a:lnTo>
                <a:lnTo>
                  <a:pt x="5283225" y="265654"/>
                </a:lnTo>
                <a:lnTo>
                  <a:pt x="5198953" y="251155"/>
                </a:lnTo>
                <a:lnTo>
                  <a:pt x="5150259" y="246999"/>
                </a:lnTo>
                <a:lnTo>
                  <a:pt x="5052680" y="240109"/>
                </a:lnTo>
                <a:lnTo>
                  <a:pt x="4955043" y="234999"/>
                </a:lnTo>
                <a:lnTo>
                  <a:pt x="4857584" y="231531"/>
                </a:lnTo>
                <a:lnTo>
                  <a:pt x="4760537" y="229566"/>
                </a:lnTo>
                <a:lnTo>
                  <a:pt x="4712242" y="229103"/>
                </a:lnTo>
                <a:lnTo>
                  <a:pt x="4663066" y="227076"/>
                </a:lnTo>
                <a:lnTo>
                  <a:pt x="4613878" y="225741"/>
                </a:lnTo>
                <a:lnTo>
                  <a:pt x="4564672" y="225006"/>
                </a:lnTo>
                <a:lnTo>
                  <a:pt x="4466181" y="224965"/>
                </a:lnTo>
                <a:lnTo>
                  <a:pt x="4119938" y="230143"/>
                </a:lnTo>
                <a:lnTo>
                  <a:pt x="4070194" y="230327"/>
                </a:lnTo>
                <a:lnTo>
                  <a:pt x="4031000" y="227100"/>
                </a:lnTo>
                <a:lnTo>
                  <a:pt x="3685468" y="138447"/>
                </a:lnTo>
                <a:lnTo>
                  <a:pt x="3668409" y="138559"/>
                </a:lnTo>
                <a:lnTo>
                  <a:pt x="3613759" y="143004"/>
                </a:lnTo>
                <a:lnTo>
                  <a:pt x="3560069" y="151484"/>
                </a:lnTo>
                <a:lnTo>
                  <a:pt x="3508598" y="163951"/>
                </a:lnTo>
                <a:lnTo>
                  <a:pt x="3460606" y="180352"/>
                </a:lnTo>
                <a:lnTo>
                  <a:pt x="3417354" y="200638"/>
                </a:lnTo>
                <a:lnTo>
                  <a:pt x="3380100" y="224757"/>
                </a:lnTo>
                <a:lnTo>
                  <a:pt x="3355945" y="240686"/>
                </a:lnTo>
                <a:close/>
              </a:path>
              <a:path w="6944359" h="1377950">
                <a:moveTo>
                  <a:pt x="3685468" y="138447"/>
                </a:moveTo>
                <a:lnTo>
                  <a:pt x="4031000" y="227100"/>
                </a:lnTo>
                <a:lnTo>
                  <a:pt x="3990522" y="214726"/>
                </a:lnTo>
                <a:lnTo>
                  <a:pt x="3950320" y="197238"/>
                </a:lnTo>
                <a:lnTo>
                  <a:pt x="3911951" y="178664"/>
                </a:lnTo>
                <a:lnTo>
                  <a:pt x="3871404" y="162164"/>
                </a:lnTo>
                <a:lnTo>
                  <a:pt x="3825516" y="149954"/>
                </a:lnTo>
                <a:lnTo>
                  <a:pt x="3775547" y="141984"/>
                </a:lnTo>
                <a:lnTo>
                  <a:pt x="3722758" y="138203"/>
                </a:lnTo>
                <a:lnTo>
                  <a:pt x="3685468" y="138447"/>
                </a:lnTo>
                <a:close/>
              </a:path>
              <a:path w="6944359" h="1377950">
                <a:moveTo>
                  <a:pt x="0" y="1377441"/>
                </a:moveTo>
                <a:lnTo>
                  <a:pt x="6944204" y="1377441"/>
                </a:lnTo>
                <a:lnTo>
                  <a:pt x="6918998" y="1351032"/>
                </a:lnTo>
                <a:lnTo>
                  <a:pt x="6883210" y="1314904"/>
                </a:lnTo>
                <a:lnTo>
                  <a:pt x="6846255" y="1280292"/>
                </a:lnTo>
                <a:lnTo>
                  <a:pt x="6807550" y="1247954"/>
                </a:lnTo>
                <a:lnTo>
                  <a:pt x="6767148" y="1218154"/>
                </a:lnTo>
                <a:lnTo>
                  <a:pt x="6724955" y="1191185"/>
                </a:lnTo>
                <a:lnTo>
                  <a:pt x="6681430" y="1166390"/>
                </a:lnTo>
                <a:lnTo>
                  <a:pt x="6637032" y="1143113"/>
                </a:lnTo>
                <a:lnTo>
                  <a:pt x="6547451" y="1098486"/>
                </a:lnTo>
                <a:lnTo>
                  <a:pt x="6503185" y="1075824"/>
                </a:lnTo>
                <a:lnTo>
                  <a:pt x="6364706" y="1012636"/>
                </a:lnTo>
                <a:lnTo>
                  <a:pt x="6280444" y="973680"/>
                </a:lnTo>
                <a:lnTo>
                  <a:pt x="6236175" y="952161"/>
                </a:lnTo>
                <a:lnTo>
                  <a:pt x="6192162" y="929644"/>
                </a:lnTo>
                <a:lnTo>
                  <a:pt x="6158187" y="903381"/>
                </a:lnTo>
                <a:lnTo>
                  <a:pt x="6126072" y="871891"/>
                </a:lnTo>
                <a:lnTo>
                  <a:pt x="6092733" y="841124"/>
                </a:lnTo>
                <a:lnTo>
                  <a:pt x="6055090" y="817031"/>
                </a:lnTo>
                <a:lnTo>
                  <a:pt x="6018113" y="800729"/>
                </a:lnTo>
                <a:lnTo>
                  <a:pt x="5980113" y="788413"/>
                </a:lnTo>
                <a:lnTo>
                  <a:pt x="5943166" y="787519"/>
                </a:lnTo>
                <a:lnTo>
                  <a:pt x="5909347" y="805483"/>
                </a:lnTo>
                <a:lnTo>
                  <a:pt x="5880732" y="849741"/>
                </a:lnTo>
                <a:lnTo>
                  <a:pt x="5868232" y="858030"/>
                </a:lnTo>
                <a:lnTo>
                  <a:pt x="5848322" y="862862"/>
                </a:lnTo>
                <a:lnTo>
                  <a:pt x="5826714" y="866220"/>
                </a:lnTo>
                <a:lnTo>
                  <a:pt x="5809124" y="870092"/>
                </a:lnTo>
                <a:lnTo>
                  <a:pt x="3355945" y="240686"/>
                </a:lnTo>
                <a:lnTo>
                  <a:pt x="3337465" y="252873"/>
                </a:lnTo>
                <a:lnTo>
                  <a:pt x="3293119" y="271485"/>
                </a:lnTo>
                <a:lnTo>
                  <a:pt x="3247015" y="282577"/>
                </a:lnTo>
                <a:lnTo>
                  <a:pt x="3199103" y="288134"/>
                </a:lnTo>
                <a:lnTo>
                  <a:pt x="3149336" y="290143"/>
                </a:lnTo>
                <a:lnTo>
                  <a:pt x="3097665" y="290587"/>
                </a:lnTo>
                <a:lnTo>
                  <a:pt x="3047799" y="284697"/>
                </a:lnTo>
                <a:lnTo>
                  <a:pt x="2338677" y="102759"/>
                </a:lnTo>
                <a:lnTo>
                  <a:pt x="2303501" y="109151"/>
                </a:lnTo>
                <a:lnTo>
                  <a:pt x="2257862" y="113844"/>
                </a:lnTo>
                <a:lnTo>
                  <a:pt x="2207008" y="116761"/>
                </a:lnTo>
                <a:lnTo>
                  <a:pt x="2155897" y="118484"/>
                </a:lnTo>
                <a:lnTo>
                  <a:pt x="2104573" y="119222"/>
                </a:lnTo>
                <a:lnTo>
                  <a:pt x="2053083" y="119188"/>
                </a:lnTo>
                <a:lnTo>
                  <a:pt x="1794721" y="114802"/>
                </a:lnTo>
                <a:lnTo>
                  <a:pt x="1743185" y="114557"/>
                </a:lnTo>
                <a:lnTo>
                  <a:pt x="1690571" y="115042"/>
                </a:lnTo>
                <a:lnTo>
                  <a:pt x="1638570" y="117278"/>
                </a:lnTo>
                <a:lnTo>
                  <a:pt x="1586869" y="121449"/>
                </a:lnTo>
                <a:lnTo>
                  <a:pt x="1535155" y="127741"/>
                </a:lnTo>
                <a:lnTo>
                  <a:pt x="1483115" y="136340"/>
                </a:lnTo>
                <a:lnTo>
                  <a:pt x="1441853" y="162401"/>
                </a:lnTo>
                <a:lnTo>
                  <a:pt x="1403382" y="209923"/>
                </a:lnTo>
                <a:lnTo>
                  <a:pt x="1356447" y="212404"/>
                </a:lnTo>
                <a:lnTo>
                  <a:pt x="1310879" y="208134"/>
                </a:lnTo>
                <a:lnTo>
                  <a:pt x="1266459" y="198149"/>
                </a:lnTo>
                <a:lnTo>
                  <a:pt x="521711" y="7071"/>
                </a:lnTo>
                <a:lnTo>
                  <a:pt x="510833" y="7968"/>
                </a:lnTo>
                <a:lnTo>
                  <a:pt x="462830" y="17802"/>
                </a:lnTo>
                <a:lnTo>
                  <a:pt x="415340" y="34870"/>
                </a:lnTo>
                <a:lnTo>
                  <a:pt x="368459" y="60563"/>
                </a:lnTo>
                <a:lnTo>
                  <a:pt x="374019" y="71237"/>
                </a:lnTo>
                <a:lnTo>
                  <a:pt x="379204" y="83372"/>
                </a:lnTo>
                <a:lnTo>
                  <a:pt x="384139" y="96480"/>
                </a:lnTo>
                <a:lnTo>
                  <a:pt x="388950" y="110074"/>
                </a:lnTo>
                <a:lnTo>
                  <a:pt x="380308" y="115117"/>
                </a:lnTo>
                <a:lnTo>
                  <a:pt x="373626" y="118589"/>
                </a:lnTo>
                <a:lnTo>
                  <a:pt x="368417" y="120364"/>
                </a:lnTo>
                <a:lnTo>
                  <a:pt x="364193" y="120317"/>
                </a:lnTo>
                <a:lnTo>
                  <a:pt x="0" y="26877"/>
                </a:lnTo>
                <a:lnTo>
                  <a:pt x="0" y="1377441"/>
                </a:lnTo>
                <a:close/>
              </a:path>
              <a:path w="6944359" h="1377950">
                <a:moveTo>
                  <a:pt x="2338677" y="102759"/>
                </a:moveTo>
                <a:lnTo>
                  <a:pt x="3047799" y="284697"/>
                </a:lnTo>
                <a:lnTo>
                  <a:pt x="3002843" y="271702"/>
                </a:lnTo>
                <a:lnTo>
                  <a:pt x="2961883" y="252962"/>
                </a:lnTo>
                <a:lnTo>
                  <a:pt x="2924007" y="229835"/>
                </a:lnTo>
                <a:lnTo>
                  <a:pt x="2888302" y="203681"/>
                </a:lnTo>
                <a:lnTo>
                  <a:pt x="2853855" y="175858"/>
                </a:lnTo>
                <a:lnTo>
                  <a:pt x="2819753" y="147725"/>
                </a:lnTo>
                <a:lnTo>
                  <a:pt x="2785083" y="120642"/>
                </a:lnTo>
                <a:lnTo>
                  <a:pt x="2748932" y="95966"/>
                </a:lnTo>
                <a:lnTo>
                  <a:pt x="2710388" y="75057"/>
                </a:lnTo>
                <a:lnTo>
                  <a:pt x="2645391" y="50775"/>
                </a:lnTo>
                <a:lnTo>
                  <a:pt x="2611326" y="45752"/>
                </a:lnTo>
                <a:lnTo>
                  <a:pt x="2579293" y="46955"/>
                </a:lnTo>
                <a:lnTo>
                  <a:pt x="2532676" y="55460"/>
                </a:lnTo>
                <a:lnTo>
                  <a:pt x="2486432" y="66287"/>
                </a:lnTo>
                <a:lnTo>
                  <a:pt x="2394724" y="90173"/>
                </a:lnTo>
                <a:lnTo>
                  <a:pt x="2349093" y="100867"/>
                </a:lnTo>
                <a:lnTo>
                  <a:pt x="2338677" y="102759"/>
                </a:lnTo>
                <a:close/>
              </a:path>
              <a:path w="6944359" h="1377950">
                <a:moveTo>
                  <a:pt x="521711" y="7071"/>
                </a:moveTo>
                <a:lnTo>
                  <a:pt x="1266459" y="198149"/>
                </a:lnTo>
                <a:lnTo>
                  <a:pt x="1222967" y="183485"/>
                </a:lnTo>
                <a:lnTo>
                  <a:pt x="1180181" y="165177"/>
                </a:lnTo>
                <a:lnTo>
                  <a:pt x="1137882" y="144263"/>
                </a:lnTo>
                <a:lnTo>
                  <a:pt x="1095850" y="121778"/>
                </a:lnTo>
                <a:lnTo>
                  <a:pt x="1053863" y="98758"/>
                </a:lnTo>
                <a:lnTo>
                  <a:pt x="1011703" y="76240"/>
                </a:lnTo>
                <a:lnTo>
                  <a:pt x="964534" y="55581"/>
                </a:lnTo>
                <a:lnTo>
                  <a:pt x="912336" y="40374"/>
                </a:lnTo>
                <a:lnTo>
                  <a:pt x="857916" y="29782"/>
                </a:lnTo>
                <a:lnTo>
                  <a:pt x="804082" y="22971"/>
                </a:lnTo>
                <a:lnTo>
                  <a:pt x="755076" y="18616"/>
                </a:lnTo>
                <a:lnTo>
                  <a:pt x="656926" y="7958"/>
                </a:lnTo>
                <a:lnTo>
                  <a:pt x="607979" y="4437"/>
                </a:lnTo>
                <a:lnTo>
                  <a:pt x="559248" y="3977"/>
                </a:lnTo>
                <a:lnTo>
                  <a:pt x="521711" y="7071"/>
                </a:lnTo>
                <a:close/>
              </a:path>
              <a:path w="6944359" h="1377950">
                <a:moveTo>
                  <a:pt x="0" y="26877"/>
                </a:moveTo>
                <a:lnTo>
                  <a:pt x="364193" y="120317"/>
                </a:lnTo>
                <a:lnTo>
                  <a:pt x="317025" y="102264"/>
                </a:lnTo>
                <a:lnTo>
                  <a:pt x="269827" y="84794"/>
                </a:lnTo>
                <a:lnTo>
                  <a:pt x="222577" y="67975"/>
                </a:lnTo>
                <a:lnTo>
                  <a:pt x="175248" y="51874"/>
                </a:lnTo>
                <a:lnTo>
                  <a:pt x="127814" y="36556"/>
                </a:lnTo>
                <a:lnTo>
                  <a:pt x="80252" y="22088"/>
                </a:lnTo>
                <a:lnTo>
                  <a:pt x="32536" y="8537"/>
                </a:lnTo>
                <a:lnTo>
                  <a:pt x="0" y="0"/>
                </a:lnTo>
                <a:lnTo>
                  <a:pt x="0" y="26877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134600" cy="2473960"/>
          </a:xfrm>
          <a:custGeom>
            <a:avLst/>
            <a:gdLst/>
            <a:ahLst/>
            <a:cxnLst/>
            <a:rect l="l" t="t" r="r" b="b"/>
            <a:pathLst>
              <a:path w="10134600" h="2473960">
                <a:moveTo>
                  <a:pt x="8884295" y="569103"/>
                </a:moveTo>
                <a:lnTo>
                  <a:pt x="5761029" y="1535179"/>
                </a:lnTo>
                <a:lnTo>
                  <a:pt x="5803653" y="1565161"/>
                </a:lnTo>
                <a:lnTo>
                  <a:pt x="5846096" y="1594427"/>
                </a:lnTo>
                <a:lnTo>
                  <a:pt x="5888554" y="1622659"/>
                </a:lnTo>
                <a:lnTo>
                  <a:pt x="5931228" y="1649538"/>
                </a:lnTo>
                <a:lnTo>
                  <a:pt x="5974315" y="1674747"/>
                </a:lnTo>
                <a:lnTo>
                  <a:pt x="6018012" y="1697966"/>
                </a:lnTo>
                <a:lnTo>
                  <a:pt x="6062519" y="1718878"/>
                </a:lnTo>
                <a:lnTo>
                  <a:pt x="6108033" y="1737163"/>
                </a:lnTo>
                <a:lnTo>
                  <a:pt x="6154753" y="1752503"/>
                </a:lnTo>
                <a:lnTo>
                  <a:pt x="6202877" y="1764580"/>
                </a:lnTo>
                <a:lnTo>
                  <a:pt x="6252603" y="1773075"/>
                </a:lnTo>
                <a:lnTo>
                  <a:pt x="6304129" y="1777670"/>
                </a:lnTo>
                <a:lnTo>
                  <a:pt x="6357654" y="1778046"/>
                </a:lnTo>
                <a:lnTo>
                  <a:pt x="6405059" y="1781812"/>
                </a:lnTo>
                <a:lnTo>
                  <a:pt x="6452501" y="1793565"/>
                </a:lnTo>
                <a:lnTo>
                  <a:pt x="6546589" y="1824618"/>
                </a:lnTo>
                <a:lnTo>
                  <a:pt x="6592784" y="1835713"/>
                </a:lnTo>
                <a:lnTo>
                  <a:pt x="6645597" y="1844733"/>
                </a:lnTo>
                <a:lnTo>
                  <a:pt x="6698115" y="1848410"/>
                </a:lnTo>
                <a:lnTo>
                  <a:pt x="6748333" y="1844648"/>
                </a:lnTo>
                <a:lnTo>
                  <a:pt x="6794243" y="1831353"/>
                </a:lnTo>
                <a:lnTo>
                  <a:pt x="6883089" y="1787482"/>
                </a:lnTo>
                <a:lnTo>
                  <a:pt x="6971356" y="1742143"/>
                </a:lnTo>
                <a:lnTo>
                  <a:pt x="7058961" y="1695488"/>
                </a:lnTo>
                <a:lnTo>
                  <a:pt x="7145827" y="1647668"/>
                </a:lnTo>
                <a:lnTo>
                  <a:pt x="7274561" y="1574084"/>
                </a:lnTo>
                <a:lnTo>
                  <a:pt x="7401181" y="1498732"/>
                </a:lnTo>
                <a:lnTo>
                  <a:pt x="7446286" y="1473585"/>
                </a:lnTo>
                <a:lnTo>
                  <a:pt x="7491082" y="1447918"/>
                </a:lnTo>
                <a:lnTo>
                  <a:pt x="7579896" y="1395233"/>
                </a:lnTo>
                <a:lnTo>
                  <a:pt x="7711730" y="1313610"/>
                </a:lnTo>
                <a:lnTo>
                  <a:pt x="8062273" y="1090659"/>
                </a:lnTo>
                <a:lnTo>
                  <a:pt x="8106659" y="1063188"/>
                </a:lnTo>
                <a:lnTo>
                  <a:pt x="8151959" y="1040234"/>
                </a:lnTo>
                <a:lnTo>
                  <a:pt x="8592831" y="903865"/>
                </a:lnTo>
                <a:lnTo>
                  <a:pt x="8618503" y="887126"/>
                </a:lnTo>
                <a:lnTo>
                  <a:pt x="8660406" y="856424"/>
                </a:lnTo>
                <a:lnTo>
                  <a:pt x="8700370" y="823618"/>
                </a:lnTo>
                <a:lnTo>
                  <a:pt x="8737862" y="789065"/>
                </a:lnTo>
                <a:lnTo>
                  <a:pt x="8772349" y="753123"/>
                </a:lnTo>
                <a:lnTo>
                  <a:pt x="8803298" y="716150"/>
                </a:lnTo>
                <a:lnTo>
                  <a:pt x="8830177" y="678505"/>
                </a:lnTo>
                <a:lnTo>
                  <a:pt x="8852451" y="640545"/>
                </a:lnTo>
                <a:lnTo>
                  <a:pt x="8869588" y="602629"/>
                </a:lnTo>
                <a:lnTo>
                  <a:pt x="8884295" y="569103"/>
                </a:lnTo>
                <a:close/>
              </a:path>
              <a:path w="10134600" h="2473960">
                <a:moveTo>
                  <a:pt x="8592831" y="903865"/>
                </a:moveTo>
                <a:lnTo>
                  <a:pt x="8151959" y="1040234"/>
                </a:lnTo>
                <a:lnTo>
                  <a:pt x="8204856" y="1026475"/>
                </a:lnTo>
                <a:lnTo>
                  <a:pt x="8260910" y="1018532"/>
                </a:lnTo>
                <a:lnTo>
                  <a:pt x="8315679" y="1013023"/>
                </a:lnTo>
                <a:lnTo>
                  <a:pt x="8356227" y="1007081"/>
                </a:lnTo>
                <a:lnTo>
                  <a:pt x="8398567" y="996528"/>
                </a:lnTo>
                <a:lnTo>
                  <a:pt x="8442167" y="981722"/>
                </a:lnTo>
                <a:lnTo>
                  <a:pt x="8486494" y="963021"/>
                </a:lnTo>
                <a:lnTo>
                  <a:pt x="8531014" y="940782"/>
                </a:lnTo>
                <a:lnTo>
                  <a:pt x="8575195" y="915364"/>
                </a:lnTo>
                <a:lnTo>
                  <a:pt x="8592831" y="903865"/>
                </a:lnTo>
                <a:close/>
              </a:path>
              <a:path w="10134600" h="2473960">
                <a:moveTo>
                  <a:pt x="7135417" y="0"/>
                </a:moveTo>
                <a:lnTo>
                  <a:pt x="1315106" y="1800316"/>
                </a:lnTo>
                <a:lnTo>
                  <a:pt x="1461068" y="1756234"/>
                </a:lnTo>
                <a:lnTo>
                  <a:pt x="1607814" y="1714684"/>
                </a:lnTo>
                <a:lnTo>
                  <a:pt x="1706167" y="1688674"/>
                </a:lnTo>
                <a:lnTo>
                  <a:pt x="1804999" y="1664211"/>
                </a:lnTo>
                <a:lnTo>
                  <a:pt x="1904362" y="1641467"/>
                </a:lnTo>
                <a:lnTo>
                  <a:pt x="2044940" y="1612166"/>
                </a:lnTo>
                <a:lnTo>
                  <a:pt x="2092555" y="1602960"/>
                </a:lnTo>
                <a:lnTo>
                  <a:pt x="2140450" y="1594433"/>
                </a:lnTo>
                <a:lnTo>
                  <a:pt x="2188567" y="1586827"/>
                </a:lnTo>
                <a:lnTo>
                  <a:pt x="2236846" y="1580381"/>
                </a:lnTo>
                <a:lnTo>
                  <a:pt x="2285229" y="1575335"/>
                </a:lnTo>
                <a:lnTo>
                  <a:pt x="2333656" y="1571929"/>
                </a:lnTo>
                <a:lnTo>
                  <a:pt x="2382070" y="1570403"/>
                </a:lnTo>
                <a:lnTo>
                  <a:pt x="2430410" y="1570998"/>
                </a:lnTo>
                <a:lnTo>
                  <a:pt x="2478619" y="1573952"/>
                </a:lnTo>
                <a:lnTo>
                  <a:pt x="2526637" y="1579507"/>
                </a:lnTo>
                <a:lnTo>
                  <a:pt x="2574406" y="1587901"/>
                </a:lnTo>
                <a:lnTo>
                  <a:pt x="2621867" y="1599376"/>
                </a:lnTo>
                <a:lnTo>
                  <a:pt x="2668961" y="1614171"/>
                </a:lnTo>
                <a:lnTo>
                  <a:pt x="2715629" y="1632525"/>
                </a:lnTo>
                <a:lnTo>
                  <a:pt x="2761813" y="1654680"/>
                </a:lnTo>
                <a:lnTo>
                  <a:pt x="2807453" y="1680875"/>
                </a:lnTo>
                <a:lnTo>
                  <a:pt x="2821541" y="1687270"/>
                </a:lnTo>
                <a:lnTo>
                  <a:pt x="2837296" y="1692471"/>
                </a:lnTo>
                <a:lnTo>
                  <a:pt x="2853907" y="1696049"/>
                </a:lnTo>
                <a:lnTo>
                  <a:pt x="2870563" y="1697575"/>
                </a:lnTo>
                <a:lnTo>
                  <a:pt x="3216769" y="1669429"/>
                </a:lnTo>
                <a:lnTo>
                  <a:pt x="3316367" y="1663591"/>
                </a:lnTo>
                <a:lnTo>
                  <a:pt x="3416475" y="1659406"/>
                </a:lnTo>
                <a:lnTo>
                  <a:pt x="3466757" y="1658048"/>
                </a:lnTo>
                <a:lnTo>
                  <a:pt x="3521012" y="1657920"/>
                </a:lnTo>
                <a:lnTo>
                  <a:pt x="3575328" y="1658536"/>
                </a:lnTo>
                <a:lnTo>
                  <a:pt x="3629574" y="1660023"/>
                </a:lnTo>
                <a:lnTo>
                  <a:pt x="3683618" y="1662507"/>
                </a:lnTo>
                <a:lnTo>
                  <a:pt x="3737331" y="1666112"/>
                </a:lnTo>
                <a:lnTo>
                  <a:pt x="3790580" y="1670963"/>
                </a:lnTo>
                <a:lnTo>
                  <a:pt x="3843235" y="1677187"/>
                </a:lnTo>
                <a:lnTo>
                  <a:pt x="3895165" y="1684909"/>
                </a:lnTo>
                <a:lnTo>
                  <a:pt x="3946759" y="1692103"/>
                </a:lnTo>
                <a:lnTo>
                  <a:pt x="3998089" y="1701812"/>
                </a:lnTo>
                <a:lnTo>
                  <a:pt x="4049219" y="1713409"/>
                </a:lnTo>
                <a:lnTo>
                  <a:pt x="4100218" y="1726264"/>
                </a:lnTo>
                <a:lnTo>
                  <a:pt x="4202082" y="1753232"/>
                </a:lnTo>
                <a:lnTo>
                  <a:pt x="4253080" y="1766086"/>
                </a:lnTo>
                <a:lnTo>
                  <a:pt x="4304211" y="1777683"/>
                </a:lnTo>
                <a:lnTo>
                  <a:pt x="4355540" y="1787393"/>
                </a:lnTo>
                <a:lnTo>
                  <a:pt x="4407135" y="1794587"/>
                </a:lnTo>
                <a:lnTo>
                  <a:pt x="4457371" y="1799250"/>
                </a:lnTo>
                <a:lnTo>
                  <a:pt x="4507650" y="1801158"/>
                </a:lnTo>
                <a:lnTo>
                  <a:pt x="4557941" y="1800796"/>
                </a:lnTo>
                <a:lnTo>
                  <a:pt x="4608218" y="1798650"/>
                </a:lnTo>
                <a:lnTo>
                  <a:pt x="4658450" y="1795206"/>
                </a:lnTo>
                <a:lnTo>
                  <a:pt x="4808599" y="1781943"/>
                </a:lnTo>
                <a:lnTo>
                  <a:pt x="4858370" y="1778165"/>
                </a:lnTo>
                <a:lnTo>
                  <a:pt x="5053538" y="1754018"/>
                </a:lnTo>
                <a:lnTo>
                  <a:pt x="5151468" y="1742239"/>
                </a:lnTo>
                <a:lnTo>
                  <a:pt x="5200554" y="1737014"/>
                </a:lnTo>
                <a:lnTo>
                  <a:pt x="5249841" y="1732441"/>
                </a:lnTo>
                <a:lnTo>
                  <a:pt x="5299380" y="1728685"/>
                </a:lnTo>
                <a:lnTo>
                  <a:pt x="5343351" y="1732586"/>
                </a:lnTo>
                <a:lnTo>
                  <a:pt x="5388355" y="1742079"/>
                </a:lnTo>
                <a:lnTo>
                  <a:pt x="5434069" y="1752743"/>
                </a:lnTo>
                <a:lnTo>
                  <a:pt x="5480169" y="1760159"/>
                </a:lnTo>
                <a:lnTo>
                  <a:pt x="5526330" y="1759905"/>
                </a:lnTo>
                <a:lnTo>
                  <a:pt x="5600137" y="1748650"/>
                </a:lnTo>
                <a:lnTo>
                  <a:pt x="5664342" y="1721102"/>
                </a:lnTo>
                <a:lnTo>
                  <a:pt x="5697630" y="1657498"/>
                </a:lnTo>
                <a:lnTo>
                  <a:pt x="5696017" y="1605998"/>
                </a:lnTo>
                <a:lnTo>
                  <a:pt x="5704162" y="1588425"/>
                </a:lnTo>
                <a:lnTo>
                  <a:pt x="5722798" y="1569643"/>
                </a:lnTo>
                <a:lnTo>
                  <a:pt x="5744296" y="1551335"/>
                </a:lnTo>
                <a:lnTo>
                  <a:pt x="5761029" y="1535179"/>
                </a:lnTo>
                <a:lnTo>
                  <a:pt x="8884295" y="569103"/>
                </a:lnTo>
                <a:lnTo>
                  <a:pt x="8889674" y="556841"/>
                </a:lnTo>
                <a:lnTo>
                  <a:pt x="8914616" y="516598"/>
                </a:lnTo>
                <a:lnTo>
                  <a:pt x="8943941" y="480894"/>
                </a:lnTo>
                <a:lnTo>
                  <a:pt x="8976890" y="449003"/>
                </a:lnTo>
                <a:lnTo>
                  <a:pt x="9013135" y="419780"/>
                </a:lnTo>
                <a:lnTo>
                  <a:pt x="9052059" y="392360"/>
                </a:lnTo>
                <a:lnTo>
                  <a:pt x="9093119" y="365808"/>
                </a:lnTo>
                <a:lnTo>
                  <a:pt x="9135770" y="339188"/>
                </a:lnTo>
                <a:lnTo>
                  <a:pt x="9184848" y="315656"/>
                </a:lnTo>
                <a:lnTo>
                  <a:pt x="10096839" y="33060"/>
                </a:lnTo>
                <a:lnTo>
                  <a:pt x="10098521" y="31432"/>
                </a:lnTo>
                <a:lnTo>
                  <a:pt x="10134447" y="0"/>
                </a:lnTo>
                <a:lnTo>
                  <a:pt x="7135417" y="0"/>
                </a:lnTo>
                <a:close/>
              </a:path>
              <a:path w="10134600" h="2473960">
                <a:moveTo>
                  <a:pt x="10096839" y="33060"/>
                </a:moveTo>
                <a:lnTo>
                  <a:pt x="9233501" y="300104"/>
                </a:lnTo>
                <a:lnTo>
                  <a:pt x="9281779" y="291308"/>
                </a:lnTo>
                <a:lnTo>
                  <a:pt x="9329733" y="288046"/>
                </a:lnTo>
                <a:lnTo>
                  <a:pt x="9377410" y="289095"/>
                </a:lnTo>
                <a:lnTo>
                  <a:pt x="9424860" y="293233"/>
                </a:lnTo>
                <a:lnTo>
                  <a:pt x="9472133" y="299237"/>
                </a:lnTo>
                <a:lnTo>
                  <a:pt x="9519278" y="305884"/>
                </a:lnTo>
                <a:lnTo>
                  <a:pt x="9566345" y="311951"/>
                </a:lnTo>
                <a:lnTo>
                  <a:pt x="9613382" y="316217"/>
                </a:lnTo>
                <a:lnTo>
                  <a:pt x="9660440" y="317458"/>
                </a:lnTo>
                <a:lnTo>
                  <a:pt x="9707567" y="314452"/>
                </a:lnTo>
                <a:lnTo>
                  <a:pt x="9751462" y="308911"/>
                </a:lnTo>
                <a:lnTo>
                  <a:pt x="9795490" y="297216"/>
                </a:lnTo>
                <a:lnTo>
                  <a:pt x="9836362" y="279707"/>
                </a:lnTo>
                <a:lnTo>
                  <a:pt x="9870787" y="256721"/>
                </a:lnTo>
                <a:lnTo>
                  <a:pt x="9910753" y="221098"/>
                </a:lnTo>
                <a:lnTo>
                  <a:pt x="9949118" y="183593"/>
                </a:lnTo>
                <a:lnTo>
                  <a:pt x="9986480" y="145040"/>
                </a:lnTo>
                <a:lnTo>
                  <a:pt x="10023436" y="106273"/>
                </a:lnTo>
                <a:lnTo>
                  <a:pt x="10060584" y="68126"/>
                </a:lnTo>
                <a:lnTo>
                  <a:pt x="10096839" y="33060"/>
                </a:lnTo>
                <a:close/>
              </a:path>
              <a:path w="10134600" h="2473960">
                <a:moveTo>
                  <a:pt x="0" y="0"/>
                </a:moveTo>
                <a:lnTo>
                  <a:pt x="0" y="2473768"/>
                </a:lnTo>
                <a:lnTo>
                  <a:pt x="14401" y="2468457"/>
                </a:lnTo>
                <a:lnTo>
                  <a:pt x="61383" y="2450591"/>
                </a:lnTo>
                <a:lnTo>
                  <a:pt x="104300" y="2428797"/>
                </a:lnTo>
                <a:lnTo>
                  <a:pt x="145693" y="2399824"/>
                </a:lnTo>
                <a:lnTo>
                  <a:pt x="181730" y="2365902"/>
                </a:lnTo>
                <a:lnTo>
                  <a:pt x="208580" y="2329257"/>
                </a:lnTo>
                <a:lnTo>
                  <a:pt x="222414" y="2292118"/>
                </a:lnTo>
                <a:lnTo>
                  <a:pt x="238033" y="2237694"/>
                </a:lnTo>
                <a:lnTo>
                  <a:pt x="261645" y="2194296"/>
                </a:lnTo>
                <a:lnTo>
                  <a:pt x="291878" y="2160227"/>
                </a:lnTo>
                <a:lnTo>
                  <a:pt x="327356" y="2133788"/>
                </a:lnTo>
                <a:lnTo>
                  <a:pt x="366707" y="2113282"/>
                </a:lnTo>
                <a:lnTo>
                  <a:pt x="408557" y="2097013"/>
                </a:lnTo>
                <a:lnTo>
                  <a:pt x="513362" y="2064156"/>
                </a:lnTo>
                <a:lnTo>
                  <a:pt x="1218145" y="1830829"/>
                </a:lnTo>
                <a:lnTo>
                  <a:pt x="7135417" y="0"/>
                </a:lnTo>
                <a:lnTo>
                  <a:pt x="0" y="0"/>
                </a:lnTo>
                <a:close/>
              </a:path>
              <a:path w="10134600" h="2473960">
                <a:moveTo>
                  <a:pt x="513362" y="2064156"/>
                </a:moveTo>
                <a:lnTo>
                  <a:pt x="451531" y="2083281"/>
                </a:lnTo>
                <a:lnTo>
                  <a:pt x="494256" y="2070391"/>
                </a:lnTo>
                <a:lnTo>
                  <a:pt x="513362" y="2064156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861" y="86459"/>
            <a:ext cx="6419849" cy="4714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3210" y="4975545"/>
            <a:ext cx="8439149" cy="5086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559" y="2525521"/>
            <a:ext cx="5362574" cy="59816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3927" y="2525521"/>
            <a:ext cx="3886199" cy="1514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8">
            <a:extLst>
              <a:ext uri="{FF2B5EF4-FFF2-40B4-BE49-F238E27FC236}">
                <a16:creationId xmlns:a16="http://schemas.microsoft.com/office/drawing/2014/main" id="{C7D8C93E-6387-F4B3-D3D6-793B27B16484}"/>
              </a:ext>
            </a:extLst>
          </p:cNvPr>
          <p:cNvGrpSpPr/>
          <p:nvPr/>
        </p:nvGrpSpPr>
        <p:grpSpPr>
          <a:xfrm rot="21330192">
            <a:off x="7133485" y="6768945"/>
            <a:ext cx="4686300" cy="1988059"/>
            <a:chOff x="13023927" y="2942705"/>
            <a:chExt cx="4686300" cy="1988059"/>
          </a:xfrm>
        </p:grpSpPr>
        <p:sp>
          <p:nvSpPr>
            <p:cNvPr id="46" name="object 29">
              <a:extLst>
                <a:ext uri="{FF2B5EF4-FFF2-40B4-BE49-F238E27FC236}">
                  <a16:creationId xmlns:a16="http://schemas.microsoft.com/office/drawing/2014/main" id="{280932DA-29FB-E002-D3AD-9CEDAF5E2A0E}"/>
                </a:ext>
              </a:extLst>
            </p:cNvPr>
            <p:cNvSpPr/>
            <p:nvPr/>
          </p:nvSpPr>
          <p:spPr>
            <a:xfrm>
              <a:off x="13023927" y="3061325"/>
              <a:ext cx="4686300" cy="1869439"/>
            </a:xfrm>
            <a:custGeom>
              <a:avLst/>
              <a:gdLst/>
              <a:ahLst/>
              <a:cxnLst/>
              <a:rect l="l" t="t" r="r" b="b"/>
              <a:pathLst>
                <a:path w="4686300" h="1869439">
                  <a:moveTo>
                    <a:pt x="105210" y="0"/>
                  </a:moveTo>
                  <a:lnTo>
                    <a:pt x="4685778" y="308930"/>
                  </a:lnTo>
                  <a:lnTo>
                    <a:pt x="4580567" y="1868915"/>
                  </a:lnTo>
                  <a:lnTo>
                    <a:pt x="0" y="1559985"/>
                  </a:lnTo>
                  <a:lnTo>
                    <a:pt x="105210" y="0"/>
                  </a:lnTo>
                  <a:close/>
                </a:path>
              </a:pathLst>
            </a:custGeom>
            <a:solidFill>
              <a:srgbClr val="3678B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30">
              <a:extLst>
                <a:ext uri="{FF2B5EF4-FFF2-40B4-BE49-F238E27FC236}">
                  <a16:creationId xmlns:a16="http://schemas.microsoft.com/office/drawing/2014/main" id="{68E94041-C40B-9FCF-20B7-D484E3D00EAC}"/>
                </a:ext>
              </a:extLst>
            </p:cNvPr>
            <p:cNvSpPr/>
            <p:nvPr/>
          </p:nvSpPr>
          <p:spPr>
            <a:xfrm>
              <a:off x="14576512" y="2942705"/>
              <a:ext cx="1672589" cy="579120"/>
            </a:xfrm>
            <a:custGeom>
              <a:avLst/>
              <a:gdLst/>
              <a:ahLst/>
              <a:cxnLst/>
              <a:rect l="l" t="t" r="r" b="b"/>
              <a:pathLst>
                <a:path w="1672590" h="579120">
                  <a:moveTo>
                    <a:pt x="39808" y="0"/>
                  </a:moveTo>
                  <a:lnTo>
                    <a:pt x="1672485" y="152600"/>
                  </a:lnTo>
                  <a:lnTo>
                    <a:pt x="1632676" y="578515"/>
                  </a:lnTo>
                  <a:lnTo>
                    <a:pt x="0" y="425915"/>
                  </a:lnTo>
                  <a:lnTo>
                    <a:pt x="39808" y="0"/>
                  </a:lnTo>
                  <a:close/>
                </a:path>
              </a:pathLst>
            </a:custGeom>
            <a:solidFill>
              <a:srgbClr val="333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11352986" y="2346307"/>
            <a:ext cx="332105" cy="345440"/>
          </a:xfrm>
          <a:custGeom>
            <a:avLst/>
            <a:gdLst/>
            <a:ahLst/>
            <a:cxnLst/>
            <a:rect l="l" t="t" r="r" b="b"/>
            <a:pathLst>
              <a:path w="332104" h="345439">
                <a:moveTo>
                  <a:pt x="100891" y="11033"/>
                </a:moveTo>
                <a:lnTo>
                  <a:pt x="102770" y="8764"/>
                </a:lnTo>
                <a:lnTo>
                  <a:pt x="108092" y="3997"/>
                </a:lnTo>
                <a:lnTo>
                  <a:pt x="114535" y="1002"/>
                </a:lnTo>
                <a:lnTo>
                  <a:pt x="121659" y="0"/>
                </a:lnTo>
                <a:lnTo>
                  <a:pt x="129028" y="1212"/>
                </a:lnTo>
                <a:lnTo>
                  <a:pt x="137392" y="5976"/>
                </a:lnTo>
                <a:lnTo>
                  <a:pt x="143093" y="13327"/>
                </a:lnTo>
                <a:lnTo>
                  <a:pt x="145634" y="22276"/>
                </a:lnTo>
                <a:lnTo>
                  <a:pt x="144520" y="31838"/>
                </a:lnTo>
                <a:lnTo>
                  <a:pt x="64268" y="277043"/>
                </a:lnTo>
                <a:lnTo>
                  <a:pt x="297516" y="173543"/>
                </a:lnTo>
                <a:lnTo>
                  <a:pt x="331664" y="195332"/>
                </a:lnTo>
                <a:lnTo>
                  <a:pt x="330023" y="204493"/>
                </a:lnTo>
                <a:lnTo>
                  <a:pt x="325086" y="212364"/>
                </a:lnTo>
                <a:lnTo>
                  <a:pt x="317281" y="217928"/>
                </a:lnTo>
                <a:lnTo>
                  <a:pt x="34128" y="343489"/>
                </a:lnTo>
                <a:lnTo>
                  <a:pt x="27342" y="345354"/>
                </a:lnTo>
                <a:lnTo>
                  <a:pt x="20441" y="345233"/>
                </a:lnTo>
                <a:lnTo>
                  <a:pt x="0" y="320657"/>
                </a:lnTo>
                <a:lnTo>
                  <a:pt x="1184" y="313703"/>
                </a:lnTo>
                <a:lnTo>
                  <a:pt x="99360" y="13702"/>
                </a:lnTo>
                <a:lnTo>
                  <a:pt x="100891" y="11033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90848" y="1820230"/>
            <a:ext cx="193675" cy="218440"/>
          </a:xfrm>
          <a:custGeom>
            <a:avLst/>
            <a:gdLst/>
            <a:ahLst/>
            <a:cxnLst/>
            <a:rect l="l" t="t" r="r" b="b"/>
            <a:pathLst>
              <a:path w="193675" h="218439">
                <a:moveTo>
                  <a:pt x="0" y="188837"/>
                </a:moveTo>
                <a:lnTo>
                  <a:pt x="159464" y="0"/>
                </a:lnTo>
                <a:lnTo>
                  <a:pt x="193066" y="31014"/>
                </a:lnTo>
                <a:lnTo>
                  <a:pt x="35168" y="217950"/>
                </a:lnTo>
                <a:lnTo>
                  <a:pt x="0" y="188837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5985" y="2103620"/>
            <a:ext cx="193675" cy="218440"/>
          </a:xfrm>
          <a:custGeom>
            <a:avLst/>
            <a:gdLst/>
            <a:ahLst/>
            <a:cxnLst/>
            <a:rect l="l" t="t" r="r" b="b"/>
            <a:pathLst>
              <a:path w="193675" h="218439">
                <a:moveTo>
                  <a:pt x="0" y="188438"/>
                </a:moveTo>
                <a:lnTo>
                  <a:pt x="159119" y="0"/>
                </a:lnTo>
                <a:lnTo>
                  <a:pt x="193113" y="31278"/>
                </a:lnTo>
                <a:lnTo>
                  <a:pt x="35526" y="217847"/>
                </a:lnTo>
                <a:lnTo>
                  <a:pt x="0" y="188438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21181" y="2386920"/>
            <a:ext cx="193675" cy="218440"/>
          </a:xfrm>
          <a:custGeom>
            <a:avLst/>
            <a:gdLst/>
            <a:ahLst/>
            <a:cxnLst/>
            <a:rect l="l" t="t" r="r" b="b"/>
            <a:pathLst>
              <a:path w="193675" h="218439">
                <a:moveTo>
                  <a:pt x="0" y="188796"/>
                </a:moveTo>
                <a:lnTo>
                  <a:pt x="159415" y="0"/>
                </a:lnTo>
                <a:lnTo>
                  <a:pt x="193418" y="31249"/>
                </a:lnTo>
                <a:lnTo>
                  <a:pt x="35526" y="218205"/>
                </a:lnTo>
                <a:lnTo>
                  <a:pt x="0" y="188796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29884" y="2579706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5" h="353694">
                <a:moveTo>
                  <a:pt x="1888" y="94077"/>
                </a:moveTo>
                <a:lnTo>
                  <a:pt x="1033" y="91258"/>
                </a:lnTo>
                <a:lnTo>
                  <a:pt x="0" y="84188"/>
                </a:lnTo>
                <a:lnTo>
                  <a:pt x="1060" y="77163"/>
                </a:lnTo>
                <a:lnTo>
                  <a:pt x="4159" y="70670"/>
                </a:lnTo>
                <a:lnTo>
                  <a:pt x="9240" y="65196"/>
                </a:lnTo>
                <a:lnTo>
                  <a:pt x="17831" y="60855"/>
                </a:lnTo>
                <a:lnTo>
                  <a:pt x="27107" y="60162"/>
                </a:lnTo>
                <a:lnTo>
                  <a:pt x="35971" y="62986"/>
                </a:lnTo>
                <a:lnTo>
                  <a:pt x="43327" y="69195"/>
                </a:lnTo>
                <a:lnTo>
                  <a:pt x="203425" y="271518"/>
                </a:lnTo>
                <a:lnTo>
                  <a:pt x="245957" y="19908"/>
                </a:lnTo>
                <a:lnTo>
                  <a:pt x="249428" y="10922"/>
                </a:lnTo>
                <a:lnTo>
                  <a:pt x="255858" y="4183"/>
                </a:lnTo>
                <a:lnTo>
                  <a:pt x="264339" y="329"/>
                </a:lnTo>
                <a:lnTo>
                  <a:pt x="273965" y="0"/>
                </a:lnTo>
                <a:lnTo>
                  <a:pt x="282980" y="3474"/>
                </a:lnTo>
                <a:lnTo>
                  <a:pt x="289711" y="9901"/>
                </a:lnTo>
                <a:lnTo>
                  <a:pt x="293546" y="18364"/>
                </a:lnTo>
                <a:lnTo>
                  <a:pt x="293875" y="27943"/>
                </a:lnTo>
                <a:lnTo>
                  <a:pt x="242173" y="333341"/>
                </a:lnTo>
                <a:lnTo>
                  <a:pt x="217248" y="353552"/>
                </a:lnTo>
                <a:lnTo>
                  <a:pt x="210459" y="352295"/>
                </a:lnTo>
                <a:lnTo>
                  <a:pt x="204291" y="349184"/>
                </a:lnTo>
                <a:lnTo>
                  <a:pt x="199147" y="344356"/>
                </a:lnTo>
                <a:lnTo>
                  <a:pt x="3267" y="96827"/>
                </a:lnTo>
                <a:lnTo>
                  <a:pt x="1888" y="94077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3400" y="1869042"/>
            <a:ext cx="113664" cy="248285"/>
          </a:xfrm>
          <a:custGeom>
            <a:avLst/>
            <a:gdLst/>
            <a:ahLst/>
            <a:cxnLst/>
            <a:rect l="l" t="t" r="r" b="b"/>
            <a:pathLst>
              <a:path w="113665" h="248285">
                <a:moveTo>
                  <a:pt x="69359" y="248114"/>
                </a:moveTo>
                <a:lnTo>
                  <a:pt x="0" y="10883"/>
                </a:lnTo>
                <a:lnTo>
                  <a:pt x="44412" y="0"/>
                </a:lnTo>
                <a:lnTo>
                  <a:pt x="113051" y="234873"/>
                </a:lnTo>
                <a:lnTo>
                  <a:pt x="69359" y="248114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19752" y="2221454"/>
            <a:ext cx="113664" cy="248285"/>
          </a:xfrm>
          <a:custGeom>
            <a:avLst/>
            <a:gdLst/>
            <a:ahLst/>
            <a:cxnLst/>
            <a:rect l="l" t="t" r="r" b="b"/>
            <a:pathLst>
              <a:path w="113665" h="248285">
                <a:moveTo>
                  <a:pt x="69217" y="247786"/>
                </a:moveTo>
                <a:lnTo>
                  <a:pt x="0" y="11064"/>
                </a:lnTo>
                <a:lnTo>
                  <a:pt x="44849" y="0"/>
                </a:lnTo>
                <a:lnTo>
                  <a:pt x="113354" y="234411"/>
                </a:lnTo>
                <a:lnTo>
                  <a:pt x="69217" y="247786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26417" y="2573389"/>
            <a:ext cx="113664" cy="248285"/>
          </a:xfrm>
          <a:custGeom>
            <a:avLst/>
            <a:gdLst/>
            <a:ahLst/>
            <a:cxnLst/>
            <a:rect l="l" t="t" r="r" b="b"/>
            <a:pathLst>
              <a:path w="113665" h="248285">
                <a:moveTo>
                  <a:pt x="69351" y="248254"/>
                </a:moveTo>
                <a:lnTo>
                  <a:pt x="0" y="11089"/>
                </a:lnTo>
                <a:lnTo>
                  <a:pt x="44830" y="0"/>
                </a:lnTo>
                <a:lnTo>
                  <a:pt x="113489" y="234879"/>
                </a:lnTo>
                <a:lnTo>
                  <a:pt x="69351" y="248254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42736" y="358329"/>
            <a:ext cx="4143375" cy="1295400"/>
          </a:xfrm>
          <a:custGeom>
            <a:avLst/>
            <a:gdLst/>
            <a:ahLst/>
            <a:cxnLst/>
            <a:rect l="l" t="t" r="r" b="b"/>
            <a:pathLst>
              <a:path w="4143375" h="1295400">
                <a:moveTo>
                  <a:pt x="1286395" y="1156144"/>
                </a:moveTo>
                <a:lnTo>
                  <a:pt x="702106" y="1156335"/>
                </a:lnTo>
                <a:lnTo>
                  <a:pt x="892543" y="1161211"/>
                </a:lnTo>
                <a:lnTo>
                  <a:pt x="943305" y="1163764"/>
                </a:lnTo>
                <a:lnTo>
                  <a:pt x="994092" y="1165059"/>
                </a:lnTo>
                <a:lnTo>
                  <a:pt x="1146517" y="1165123"/>
                </a:lnTo>
                <a:lnTo>
                  <a:pt x="1197368" y="1162608"/>
                </a:lnTo>
                <a:lnTo>
                  <a:pt x="1248244" y="1158824"/>
                </a:lnTo>
                <a:lnTo>
                  <a:pt x="1260944" y="1158875"/>
                </a:lnTo>
                <a:lnTo>
                  <a:pt x="1273670" y="1157554"/>
                </a:lnTo>
                <a:lnTo>
                  <a:pt x="1286395" y="1156144"/>
                </a:lnTo>
                <a:close/>
              </a:path>
              <a:path w="4143375" h="1295400">
                <a:moveTo>
                  <a:pt x="3504831" y="1104099"/>
                </a:moveTo>
                <a:lnTo>
                  <a:pt x="3446703" y="1102804"/>
                </a:lnTo>
                <a:lnTo>
                  <a:pt x="3273133" y="1102817"/>
                </a:lnTo>
                <a:lnTo>
                  <a:pt x="3129178" y="1101623"/>
                </a:lnTo>
                <a:lnTo>
                  <a:pt x="2811259" y="1101636"/>
                </a:lnTo>
                <a:lnTo>
                  <a:pt x="2810408" y="1101636"/>
                </a:lnTo>
                <a:lnTo>
                  <a:pt x="2671927" y="1100353"/>
                </a:lnTo>
                <a:lnTo>
                  <a:pt x="1693862" y="1100328"/>
                </a:lnTo>
                <a:lnTo>
                  <a:pt x="1630337" y="1101521"/>
                </a:lnTo>
                <a:lnTo>
                  <a:pt x="2741625" y="1101636"/>
                </a:lnTo>
                <a:lnTo>
                  <a:pt x="1477911" y="1101648"/>
                </a:lnTo>
                <a:lnTo>
                  <a:pt x="1427073" y="1102842"/>
                </a:lnTo>
                <a:lnTo>
                  <a:pt x="2072055" y="1102893"/>
                </a:lnTo>
                <a:lnTo>
                  <a:pt x="2073351" y="1102906"/>
                </a:lnTo>
                <a:lnTo>
                  <a:pt x="1350860" y="1102944"/>
                </a:lnTo>
                <a:lnTo>
                  <a:pt x="1312735" y="1104150"/>
                </a:lnTo>
                <a:lnTo>
                  <a:pt x="2072030" y="1104176"/>
                </a:lnTo>
                <a:lnTo>
                  <a:pt x="2207615" y="1104176"/>
                </a:lnTo>
                <a:lnTo>
                  <a:pt x="3294253" y="1104112"/>
                </a:lnTo>
                <a:lnTo>
                  <a:pt x="3504831" y="1104099"/>
                </a:lnTo>
                <a:close/>
              </a:path>
              <a:path w="4143375" h="1295400">
                <a:moveTo>
                  <a:pt x="3881170" y="249453"/>
                </a:moveTo>
                <a:lnTo>
                  <a:pt x="3830421" y="245668"/>
                </a:lnTo>
                <a:lnTo>
                  <a:pt x="3767036" y="239280"/>
                </a:lnTo>
                <a:lnTo>
                  <a:pt x="1328242" y="239344"/>
                </a:lnTo>
                <a:lnTo>
                  <a:pt x="1379016" y="240626"/>
                </a:lnTo>
                <a:lnTo>
                  <a:pt x="1480642" y="240461"/>
                </a:lnTo>
                <a:lnTo>
                  <a:pt x="1544129" y="241795"/>
                </a:lnTo>
                <a:lnTo>
                  <a:pt x="1671154" y="241808"/>
                </a:lnTo>
                <a:lnTo>
                  <a:pt x="1734642" y="243014"/>
                </a:lnTo>
                <a:lnTo>
                  <a:pt x="1810842" y="243154"/>
                </a:lnTo>
                <a:lnTo>
                  <a:pt x="1874342" y="244309"/>
                </a:lnTo>
                <a:lnTo>
                  <a:pt x="1950542" y="244398"/>
                </a:lnTo>
                <a:lnTo>
                  <a:pt x="2090229" y="246837"/>
                </a:lnTo>
                <a:lnTo>
                  <a:pt x="2166442" y="246888"/>
                </a:lnTo>
                <a:lnTo>
                  <a:pt x="2318816" y="249504"/>
                </a:lnTo>
                <a:lnTo>
                  <a:pt x="3881170" y="249453"/>
                </a:lnTo>
                <a:close/>
              </a:path>
              <a:path w="4143375" h="1295400">
                <a:moveTo>
                  <a:pt x="3917378" y="354876"/>
                </a:moveTo>
                <a:lnTo>
                  <a:pt x="3905110" y="330669"/>
                </a:lnTo>
                <a:lnTo>
                  <a:pt x="3905707" y="297751"/>
                </a:lnTo>
                <a:lnTo>
                  <a:pt x="3893756" y="255739"/>
                </a:lnTo>
                <a:lnTo>
                  <a:pt x="3893870" y="249555"/>
                </a:lnTo>
                <a:lnTo>
                  <a:pt x="2395029" y="249555"/>
                </a:lnTo>
                <a:lnTo>
                  <a:pt x="2674378" y="254508"/>
                </a:lnTo>
                <a:lnTo>
                  <a:pt x="2750591" y="254647"/>
                </a:lnTo>
                <a:lnTo>
                  <a:pt x="3055328" y="260896"/>
                </a:lnTo>
                <a:lnTo>
                  <a:pt x="3106140" y="260845"/>
                </a:lnTo>
                <a:lnTo>
                  <a:pt x="3321951" y="267233"/>
                </a:lnTo>
                <a:lnTo>
                  <a:pt x="3347364" y="267157"/>
                </a:lnTo>
                <a:lnTo>
                  <a:pt x="3372739" y="268439"/>
                </a:lnTo>
                <a:lnTo>
                  <a:pt x="3398126" y="269811"/>
                </a:lnTo>
                <a:lnTo>
                  <a:pt x="3410801" y="271043"/>
                </a:lnTo>
                <a:lnTo>
                  <a:pt x="3423488" y="272389"/>
                </a:lnTo>
                <a:lnTo>
                  <a:pt x="3474250" y="274942"/>
                </a:lnTo>
                <a:lnTo>
                  <a:pt x="3702570" y="292595"/>
                </a:lnTo>
                <a:lnTo>
                  <a:pt x="3778707" y="296430"/>
                </a:lnTo>
                <a:lnTo>
                  <a:pt x="3816743" y="300253"/>
                </a:lnTo>
                <a:lnTo>
                  <a:pt x="3842080" y="304088"/>
                </a:lnTo>
                <a:lnTo>
                  <a:pt x="3854653" y="311683"/>
                </a:lnTo>
                <a:lnTo>
                  <a:pt x="3867124" y="324497"/>
                </a:lnTo>
                <a:lnTo>
                  <a:pt x="3866375" y="366204"/>
                </a:lnTo>
                <a:lnTo>
                  <a:pt x="3878732" y="385318"/>
                </a:lnTo>
                <a:lnTo>
                  <a:pt x="3891115" y="403186"/>
                </a:lnTo>
                <a:lnTo>
                  <a:pt x="3890848" y="418287"/>
                </a:lnTo>
                <a:lnTo>
                  <a:pt x="3903192" y="437476"/>
                </a:lnTo>
                <a:lnTo>
                  <a:pt x="3902862" y="456361"/>
                </a:lnTo>
                <a:lnTo>
                  <a:pt x="3915219" y="475475"/>
                </a:lnTo>
                <a:lnTo>
                  <a:pt x="3917378" y="354876"/>
                </a:lnTo>
                <a:close/>
              </a:path>
              <a:path w="4143375" h="1295400">
                <a:moveTo>
                  <a:pt x="3929240" y="1110475"/>
                </a:moveTo>
                <a:lnTo>
                  <a:pt x="956970" y="1110538"/>
                </a:lnTo>
                <a:lnTo>
                  <a:pt x="791972" y="1102880"/>
                </a:lnTo>
                <a:lnTo>
                  <a:pt x="741184" y="1101636"/>
                </a:lnTo>
                <a:lnTo>
                  <a:pt x="639572" y="1101610"/>
                </a:lnTo>
                <a:lnTo>
                  <a:pt x="637362" y="1101610"/>
                </a:lnTo>
                <a:lnTo>
                  <a:pt x="588784" y="1100404"/>
                </a:lnTo>
                <a:lnTo>
                  <a:pt x="487172" y="1100429"/>
                </a:lnTo>
                <a:lnTo>
                  <a:pt x="441794" y="1101572"/>
                </a:lnTo>
                <a:lnTo>
                  <a:pt x="322021" y="1101547"/>
                </a:lnTo>
                <a:lnTo>
                  <a:pt x="296646" y="1100289"/>
                </a:lnTo>
                <a:lnTo>
                  <a:pt x="245922" y="1095298"/>
                </a:lnTo>
                <a:lnTo>
                  <a:pt x="207860" y="1092644"/>
                </a:lnTo>
                <a:lnTo>
                  <a:pt x="211594" y="883754"/>
                </a:lnTo>
                <a:lnTo>
                  <a:pt x="210070" y="969454"/>
                </a:lnTo>
                <a:lnTo>
                  <a:pt x="223075" y="953096"/>
                </a:lnTo>
                <a:lnTo>
                  <a:pt x="223367" y="936485"/>
                </a:lnTo>
                <a:lnTo>
                  <a:pt x="236359" y="920064"/>
                </a:lnTo>
                <a:lnTo>
                  <a:pt x="236575" y="908570"/>
                </a:lnTo>
                <a:lnTo>
                  <a:pt x="249682" y="885837"/>
                </a:lnTo>
                <a:lnTo>
                  <a:pt x="251002" y="811961"/>
                </a:lnTo>
                <a:lnTo>
                  <a:pt x="263842" y="804545"/>
                </a:lnTo>
                <a:lnTo>
                  <a:pt x="265658" y="702894"/>
                </a:lnTo>
                <a:lnTo>
                  <a:pt x="254215" y="632917"/>
                </a:lnTo>
                <a:lnTo>
                  <a:pt x="251955" y="758621"/>
                </a:lnTo>
                <a:lnTo>
                  <a:pt x="259168" y="356044"/>
                </a:lnTo>
                <a:lnTo>
                  <a:pt x="272122" y="342176"/>
                </a:lnTo>
                <a:lnTo>
                  <a:pt x="273748" y="251917"/>
                </a:lnTo>
                <a:lnTo>
                  <a:pt x="286651" y="240588"/>
                </a:lnTo>
                <a:lnTo>
                  <a:pt x="299440" y="235534"/>
                </a:lnTo>
                <a:lnTo>
                  <a:pt x="312191" y="232905"/>
                </a:lnTo>
                <a:lnTo>
                  <a:pt x="451802" y="239217"/>
                </a:lnTo>
                <a:lnTo>
                  <a:pt x="566077" y="241782"/>
                </a:lnTo>
                <a:lnTo>
                  <a:pt x="616877" y="241757"/>
                </a:lnTo>
                <a:lnTo>
                  <a:pt x="731266" y="238125"/>
                </a:lnTo>
                <a:lnTo>
                  <a:pt x="972604" y="238112"/>
                </a:lnTo>
                <a:lnTo>
                  <a:pt x="973709" y="238112"/>
                </a:lnTo>
                <a:lnTo>
                  <a:pt x="1061478" y="240512"/>
                </a:lnTo>
                <a:lnTo>
                  <a:pt x="1074191" y="239318"/>
                </a:lnTo>
                <a:lnTo>
                  <a:pt x="3767036" y="239280"/>
                </a:lnTo>
                <a:lnTo>
                  <a:pt x="3754348" y="237998"/>
                </a:lnTo>
                <a:lnTo>
                  <a:pt x="3728999" y="235419"/>
                </a:lnTo>
                <a:lnTo>
                  <a:pt x="3703637" y="232968"/>
                </a:lnTo>
                <a:lnTo>
                  <a:pt x="3690950" y="231736"/>
                </a:lnTo>
                <a:lnTo>
                  <a:pt x="3576726" y="226606"/>
                </a:lnTo>
                <a:lnTo>
                  <a:pt x="3564051" y="225336"/>
                </a:lnTo>
                <a:lnTo>
                  <a:pt x="3551364" y="224155"/>
                </a:lnTo>
                <a:lnTo>
                  <a:pt x="3500602" y="221564"/>
                </a:lnTo>
                <a:lnTo>
                  <a:pt x="3462553" y="218871"/>
                </a:lnTo>
                <a:lnTo>
                  <a:pt x="2116645" y="189852"/>
                </a:lnTo>
                <a:lnTo>
                  <a:pt x="2040445" y="189750"/>
                </a:lnTo>
                <a:lnTo>
                  <a:pt x="1697583" y="184619"/>
                </a:lnTo>
                <a:lnTo>
                  <a:pt x="1456283" y="182194"/>
                </a:lnTo>
                <a:lnTo>
                  <a:pt x="1392770" y="182079"/>
                </a:lnTo>
                <a:lnTo>
                  <a:pt x="1341983" y="180873"/>
                </a:lnTo>
                <a:lnTo>
                  <a:pt x="1291183" y="180898"/>
                </a:lnTo>
                <a:lnTo>
                  <a:pt x="1240396" y="179603"/>
                </a:lnTo>
                <a:lnTo>
                  <a:pt x="1074978" y="179641"/>
                </a:lnTo>
                <a:lnTo>
                  <a:pt x="1037183" y="178295"/>
                </a:lnTo>
                <a:lnTo>
                  <a:pt x="948270" y="178396"/>
                </a:lnTo>
                <a:lnTo>
                  <a:pt x="935545" y="179666"/>
                </a:lnTo>
                <a:lnTo>
                  <a:pt x="884783" y="177101"/>
                </a:lnTo>
                <a:lnTo>
                  <a:pt x="732358" y="176987"/>
                </a:lnTo>
                <a:lnTo>
                  <a:pt x="681532" y="178231"/>
                </a:lnTo>
                <a:lnTo>
                  <a:pt x="592594" y="179654"/>
                </a:lnTo>
                <a:lnTo>
                  <a:pt x="401967" y="184632"/>
                </a:lnTo>
                <a:lnTo>
                  <a:pt x="363880" y="183476"/>
                </a:lnTo>
                <a:lnTo>
                  <a:pt x="313169" y="178320"/>
                </a:lnTo>
                <a:lnTo>
                  <a:pt x="262559" y="166878"/>
                </a:lnTo>
                <a:lnTo>
                  <a:pt x="249885" y="165684"/>
                </a:lnTo>
                <a:lnTo>
                  <a:pt x="237096" y="170776"/>
                </a:lnTo>
                <a:lnTo>
                  <a:pt x="224205" y="180873"/>
                </a:lnTo>
                <a:lnTo>
                  <a:pt x="223901" y="197485"/>
                </a:lnTo>
                <a:lnTo>
                  <a:pt x="210845" y="217601"/>
                </a:lnTo>
                <a:lnTo>
                  <a:pt x="208610" y="342214"/>
                </a:lnTo>
                <a:lnTo>
                  <a:pt x="195364" y="372656"/>
                </a:lnTo>
                <a:lnTo>
                  <a:pt x="194919" y="396887"/>
                </a:lnTo>
                <a:lnTo>
                  <a:pt x="182003" y="409371"/>
                </a:lnTo>
                <a:lnTo>
                  <a:pt x="181660" y="428434"/>
                </a:lnTo>
                <a:lnTo>
                  <a:pt x="194246" y="434949"/>
                </a:lnTo>
                <a:lnTo>
                  <a:pt x="192392" y="538924"/>
                </a:lnTo>
                <a:lnTo>
                  <a:pt x="203835" y="608888"/>
                </a:lnTo>
                <a:lnTo>
                  <a:pt x="200609" y="789127"/>
                </a:lnTo>
                <a:lnTo>
                  <a:pt x="187350" y="819569"/>
                </a:lnTo>
                <a:lnTo>
                  <a:pt x="186220" y="883259"/>
                </a:lnTo>
                <a:lnTo>
                  <a:pt x="173012" y="911072"/>
                </a:lnTo>
                <a:lnTo>
                  <a:pt x="168668" y="1153718"/>
                </a:lnTo>
                <a:lnTo>
                  <a:pt x="333743" y="1156322"/>
                </a:lnTo>
                <a:lnTo>
                  <a:pt x="435356" y="1156296"/>
                </a:lnTo>
                <a:lnTo>
                  <a:pt x="1286395" y="1156144"/>
                </a:lnTo>
                <a:lnTo>
                  <a:pt x="1311808" y="1156131"/>
                </a:lnTo>
                <a:lnTo>
                  <a:pt x="1388059" y="1153782"/>
                </a:lnTo>
                <a:lnTo>
                  <a:pt x="1426171" y="1153769"/>
                </a:lnTo>
                <a:lnTo>
                  <a:pt x="1464297" y="1152398"/>
                </a:lnTo>
                <a:lnTo>
                  <a:pt x="1565910" y="1152474"/>
                </a:lnTo>
                <a:lnTo>
                  <a:pt x="1616748" y="1151153"/>
                </a:lnTo>
                <a:lnTo>
                  <a:pt x="1667548" y="1151051"/>
                </a:lnTo>
                <a:lnTo>
                  <a:pt x="1731086" y="1149845"/>
                </a:lnTo>
                <a:lnTo>
                  <a:pt x="1921611" y="1149807"/>
                </a:lnTo>
                <a:lnTo>
                  <a:pt x="1997849" y="1148689"/>
                </a:lnTo>
                <a:lnTo>
                  <a:pt x="2569438" y="1148575"/>
                </a:lnTo>
                <a:lnTo>
                  <a:pt x="2721876" y="1148397"/>
                </a:lnTo>
                <a:lnTo>
                  <a:pt x="2815412" y="1148295"/>
                </a:lnTo>
                <a:lnTo>
                  <a:pt x="2861589" y="1148715"/>
                </a:lnTo>
                <a:lnTo>
                  <a:pt x="3496691" y="1148524"/>
                </a:lnTo>
                <a:lnTo>
                  <a:pt x="3560178" y="1149921"/>
                </a:lnTo>
                <a:lnTo>
                  <a:pt x="3598291" y="1149781"/>
                </a:lnTo>
                <a:lnTo>
                  <a:pt x="3649141" y="1147330"/>
                </a:lnTo>
                <a:lnTo>
                  <a:pt x="3839845" y="1137221"/>
                </a:lnTo>
                <a:lnTo>
                  <a:pt x="3852595" y="1134541"/>
                </a:lnTo>
                <a:lnTo>
                  <a:pt x="3878008" y="1134605"/>
                </a:lnTo>
                <a:lnTo>
                  <a:pt x="3928859" y="1132128"/>
                </a:lnTo>
                <a:lnTo>
                  <a:pt x="3929240" y="1110475"/>
                </a:lnTo>
                <a:close/>
              </a:path>
              <a:path w="4143375" h="1295400">
                <a:moveTo>
                  <a:pt x="3932859" y="908672"/>
                </a:moveTo>
                <a:lnTo>
                  <a:pt x="3919702" y="933932"/>
                </a:lnTo>
                <a:lnTo>
                  <a:pt x="3918775" y="986167"/>
                </a:lnTo>
                <a:lnTo>
                  <a:pt x="3905618" y="1011453"/>
                </a:lnTo>
                <a:lnTo>
                  <a:pt x="3905427" y="1021689"/>
                </a:lnTo>
                <a:lnTo>
                  <a:pt x="3892524" y="1033018"/>
                </a:lnTo>
                <a:lnTo>
                  <a:pt x="3879456" y="1053401"/>
                </a:lnTo>
                <a:lnTo>
                  <a:pt x="3879367" y="1058545"/>
                </a:lnTo>
                <a:lnTo>
                  <a:pt x="3866413" y="1072349"/>
                </a:lnTo>
                <a:lnTo>
                  <a:pt x="3866261" y="1081379"/>
                </a:lnTo>
                <a:lnTo>
                  <a:pt x="3840759" y="1086307"/>
                </a:lnTo>
                <a:lnTo>
                  <a:pt x="3815334" y="1087666"/>
                </a:lnTo>
                <a:lnTo>
                  <a:pt x="3764457" y="1091501"/>
                </a:lnTo>
                <a:lnTo>
                  <a:pt x="3599180" y="1100264"/>
                </a:lnTo>
                <a:lnTo>
                  <a:pt x="3548303" y="1104099"/>
                </a:lnTo>
                <a:lnTo>
                  <a:pt x="3510191" y="1104099"/>
                </a:lnTo>
                <a:lnTo>
                  <a:pt x="3504831" y="1104099"/>
                </a:lnTo>
                <a:lnTo>
                  <a:pt x="3510191" y="1104214"/>
                </a:lnTo>
                <a:lnTo>
                  <a:pt x="2207615" y="1104176"/>
                </a:lnTo>
                <a:lnTo>
                  <a:pt x="1287335" y="1104239"/>
                </a:lnTo>
                <a:lnTo>
                  <a:pt x="1261910" y="1105496"/>
                </a:lnTo>
                <a:lnTo>
                  <a:pt x="1236497" y="1105408"/>
                </a:lnTo>
                <a:lnTo>
                  <a:pt x="1223772" y="1106728"/>
                </a:lnTo>
                <a:lnTo>
                  <a:pt x="1211072" y="1106665"/>
                </a:lnTo>
                <a:lnTo>
                  <a:pt x="1160221" y="1109205"/>
                </a:lnTo>
                <a:lnTo>
                  <a:pt x="1109395" y="1110475"/>
                </a:lnTo>
                <a:lnTo>
                  <a:pt x="3929240" y="1110475"/>
                </a:lnTo>
                <a:lnTo>
                  <a:pt x="3932859" y="908672"/>
                </a:lnTo>
                <a:close/>
              </a:path>
              <a:path w="4143375" h="1295400">
                <a:moveTo>
                  <a:pt x="3941927" y="403174"/>
                </a:moveTo>
                <a:lnTo>
                  <a:pt x="3929430" y="391629"/>
                </a:lnTo>
                <a:lnTo>
                  <a:pt x="3929634" y="380301"/>
                </a:lnTo>
                <a:lnTo>
                  <a:pt x="3917137" y="368769"/>
                </a:lnTo>
                <a:lnTo>
                  <a:pt x="3915219" y="475475"/>
                </a:lnTo>
                <a:lnTo>
                  <a:pt x="3912832" y="608749"/>
                </a:lnTo>
                <a:lnTo>
                  <a:pt x="3924363" y="673684"/>
                </a:lnTo>
                <a:lnTo>
                  <a:pt x="3921823" y="815797"/>
                </a:lnTo>
                <a:lnTo>
                  <a:pt x="3934295" y="828687"/>
                </a:lnTo>
                <a:lnTo>
                  <a:pt x="3941927" y="403174"/>
                </a:lnTo>
                <a:close/>
              </a:path>
              <a:path w="4143375" h="1295400">
                <a:moveTo>
                  <a:pt x="3954284" y="422287"/>
                </a:moveTo>
                <a:lnTo>
                  <a:pt x="3941724" y="414515"/>
                </a:lnTo>
                <a:lnTo>
                  <a:pt x="3934295" y="828687"/>
                </a:lnTo>
                <a:lnTo>
                  <a:pt x="3932859" y="908672"/>
                </a:lnTo>
                <a:lnTo>
                  <a:pt x="3929570" y="1092631"/>
                </a:lnTo>
                <a:lnTo>
                  <a:pt x="3942562" y="1076286"/>
                </a:lnTo>
                <a:lnTo>
                  <a:pt x="3954284" y="422287"/>
                </a:lnTo>
                <a:close/>
              </a:path>
              <a:path w="4143375" h="1295400">
                <a:moveTo>
                  <a:pt x="3966553" y="446417"/>
                </a:moveTo>
                <a:lnTo>
                  <a:pt x="3953992" y="438645"/>
                </a:lnTo>
                <a:lnTo>
                  <a:pt x="3943019" y="1050823"/>
                </a:lnTo>
                <a:lnTo>
                  <a:pt x="3955897" y="1040765"/>
                </a:lnTo>
                <a:lnTo>
                  <a:pt x="3966553" y="446417"/>
                </a:lnTo>
                <a:close/>
              </a:path>
              <a:path w="4143375" h="1295400">
                <a:moveTo>
                  <a:pt x="3985577" y="801992"/>
                </a:moveTo>
                <a:lnTo>
                  <a:pt x="3973042" y="792924"/>
                </a:lnTo>
                <a:lnTo>
                  <a:pt x="3978846" y="469277"/>
                </a:lnTo>
                <a:lnTo>
                  <a:pt x="3966286" y="461479"/>
                </a:lnTo>
                <a:lnTo>
                  <a:pt x="3956088" y="1030478"/>
                </a:lnTo>
                <a:lnTo>
                  <a:pt x="3968966" y="1020445"/>
                </a:lnTo>
                <a:lnTo>
                  <a:pt x="3969512" y="989812"/>
                </a:lnTo>
                <a:lnTo>
                  <a:pt x="3982555" y="970927"/>
                </a:lnTo>
                <a:lnTo>
                  <a:pt x="3985577" y="801992"/>
                </a:lnTo>
                <a:close/>
              </a:path>
              <a:path w="4143375" h="1295400">
                <a:moveTo>
                  <a:pt x="4081856" y="914400"/>
                </a:moveTo>
                <a:lnTo>
                  <a:pt x="4081576" y="927100"/>
                </a:lnTo>
                <a:lnTo>
                  <a:pt x="4081043" y="960424"/>
                </a:lnTo>
                <a:lnTo>
                  <a:pt x="4081856" y="914400"/>
                </a:lnTo>
                <a:close/>
              </a:path>
              <a:path w="4143375" h="1295400">
                <a:moveTo>
                  <a:pt x="4142765" y="970381"/>
                </a:moveTo>
                <a:lnTo>
                  <a:pt x="4142651" y="952500"/>
                </a:lnTo>
                <a:lnTo>
                  <a:pt x="4141520" y="927100"/>
                </a:lnTo>
                <a:lnTo>
                  <a:pt x="4139742" y="901700"/>
                </a:lnTo>
                <a:lnTo>
                  <a:pt x="4137647" y="876300"/>
                </a:lnTo>
                <a:lnTo>
                  <a:pt x="4137317" y="863600"/>
                </a:lnTo>
                <a:lnTo>
                  <a:pt x="4136021" y="850900"/>
                </a:lnTo>
                <a:lnTo>
                  <a:pt x="4134066" y="838200"/>
                </a:lnTo>
                <a:lnTo>
                  <a:pt x="4130751" y="800100"/>
                </a:lnTo>
                <a:lnTo>
                  <a:pt x="4128605" y="419100"/>
                </a:lnTo>
                <a:lnTo>
                  <a:pt x="4127855" y="406400"/>
                </a:lnTo>
                <a:lnTo>
                  <a:pt x="4130217" y="381000"/>
                </a:lnTo>
                <a:lnTo>
                  <a:pt x="4129468" y="368300"/>
                </a:lnTo>
                <a:lnTo>
                  <a:pt x="4128478" y="355600"/>
                </a:lnTo>
                <a:lnTo>
                  <a:pt x="4125544" y="355600"/>
                </a:lnTo>
                <a:lnTo>
                  <a:pt x="4121327" y="342900"/>
                </a:lnTo>
                <a:lnTo>
                  <a:pt x="4116463" y="330200"/>
                </a:lnTo>
                <a:lnTo>
                  <a:pt x="4112018" y="317500"/>
                </a:lnTo>
                <a:lnTo>
                  <a:pt x="4104449" y="292100"/>
                </a:lnTo>
                <a:lnTo>
                  <a:pt x="4100017" y="279400"/>
                </a:lnTo>
                <a:lnTo>
                  <a:pt x="4095089" y="266700"/>
                </a:lnTo>
                <a:lnTo>
                  <a:pt x="4089844" y="254000"/>
                </a:lnTo>
                <a:lnTo>
                  <a:pt x="4083939" y="228600"/>
                </a:lnTo>
                <a:lnTo>
                  <a:pt x="4081856" y="224751"/>
                </a:lnTo>
                <a:lnTo>
                  <a:pt x="4081856" y="914400"/>
                </a:lnTo>
                <a:lnTo>
                  <a:pt x="4080548" y="990600"/>
                </a:lnTo>
                <a:lnTo>
                  <a:pt x="4075214" y="1016000"/>
                </a:lnTo>
                <a:lnTo>
                  <a:pt x="4070197" y="1054100"/>
                </a:lnTo>
                <a:lnTo>
                  <a:pt x="4064533" y="1092200"/>
                </a:lnTo>
                <a:lnTo>
                  <a:pt x="4057256" y="1130300"/>
                </a:lnTo>
                <a:lnTo>
                  <a:pt x="4052671" y="1143000"/>
                </a:lnTo>
                <a:lnTo>
                  <a:pt x="4045508" y="1155700"/>
                </a:lnTo>
                <a:lnTo>
                  <a:pt x="4037050" y="1181100"/>
                </a:lnTo>
                <a:lnTo>
                  <a:pt x="4028592" y="1193800"/>
                </a:lnTo>
                <a:lnTo>
                  <a:pt x="4025036" y="1193800"/>
                </a:lnTo>
                <a:lnTo>
                  <a:pt x="4021417" y="1206500"/>
                </a:lnTo>
                <a:lnTo>
                  <a:pt x="4013390" y="1219200"/>
                </a:lnTo>
                <a:lnTo>
                  <a:pt x="3996385" y="1231900"/>
                </a:lnTo>
                <a:lnTo>
                  <a:pt x="3918280" y="1231900"/>
                </a:lnTo>
                <a:lnTo>
                  <a:pt x="3774414" y="1244600"/>
                </a:lnTo>
                <a:lnTo>
                  <a:pt x="2327452" y="1244600"/>
                </a:lnTo>
                <a:lnTo>
                  <a:pt x="2181720" y="1231900"/>
                </a:lnTo>
                <a:lnTo>
                  <a:pt x="1525447" y="1231900"/>
                </a:lnTo>
                <a:lnTo>
                  <a:pt x="1471536" y="1244600"/>
                </a:lnTo>
                <a:lnTo>
                  <a:pt x="662584" y="1244600"/>
                </a:lnTo>
                <a:lnTo>
                  <a:pt x="610882" y="1231900"/>
                </a:lnTo>
                <a:lnTo>
                  <a:pt x="39865" y="1231900"/>
                </a:lnTo>
                <a:lnTo>
                  <a:pt x="40030" y="1193800"/>
                </a:lnTo>
                <a:lnTo>
                  <a:pt x="39420" y="1155700"/>
                </a:lnTo>
                <a:lnTo>
                  <a:pt x="38392" y="1117600"/>
                </a:lnTo>
                <a:lnTo>
                  <a:pt x="42049" y="1092200"/>
                </a:lnTo>
                <a:lnTo>
                  <a:pt x="47002" y="1066800"/>
                </a:lnTo>
                <a:lnTo>
                  <a:pt x="53238" y="1041400"/>
                </a:lnTo>
                <a:lnTo>
                  <a:pt x="60782" y="1028700"/>
                </a:lnTo>
                <a:lnTo>
                  <a:pt x="65163" y="1003300"/>
                </a:lnTo>
                <a:lnTo>
                  <a:pt x="71335" y="977900"/>
                </a:lnTo>
                <a:lnTo>
                  <a:pt x="71958" y="974267"/>
                </a:lnTo>
                <a:lnTo>
                  <a:pt x="75717" y="952500"/>
                </a:lnTo>
                <a:lnTo>
                  <a:pt x="80441" y="940066"/>
                </a:lnTo>
                <a:lnTo>
                  <a:pt x="80543" y="939800"/>
                </a:lnTo>
                <a:lnTo>
                  <a:pt x="81153" y="914400"/>
                </a:lnTo>
                <a:lnTo>
                  <a:pt x="81127" y="901700"/>
                </a:lnTo>
                <a:lnTo>
                  <a:pt x="84010" y="876300"/>
                </a:lnTo>
                <a:lnTo>
                  <a:pt x="84797" y="876300"/>
                </a:lnTo>
                <a:lnTo>
                  <a:pt x="86550" y="863600"/>
                </a:lnTo>
                <a:lnTo>
                  <a:pt x="88963" y="850900"/>
                </a:lnTo>
                <a:lnTo>
                  <a:pt x="91694" y="838200"/>
                </a:lnTo>
                <a:lnTo>
                  <a:pt x="93230" y="812800"/>
                </a:lnTo>
                <a:lnTo>
                  <a:pt x="93091" y="774700"/>
                </a:lnTo>
                <a:lnTo>
                  <a:pt x="91732" y="711200"/>
                </a:lnTo>
                <a:lnTo>
                  <a:pt x="82816" y="457200"/>
                </a:lnTo>
                <a:lnTo>
                  <a:pt x="81940" y="420306"/>
                </a:lnTo>
                <a:lnTo>
                  <a:pt x="82423" y="393700"/>
                </a:lnTo>
                <a:lnTo>
                  <a:pt x="84175" y="381000"/>
                </a:lnTo>
                <a:lnTo>
                  <a:pt x="84328" y="355600"/>
                </a:lnTo>
                <a:lnTo>
                  <a:pt x="83832" y="342900"/>
                </a:lnTo>
                <a:lnTo>
                  <a:pt x="83654" y="317500"/>
                </a:lnTo>
                <a:lnTo>
                  <a:pt x="84886" y="317500"/>
                </a:lnTo>
                <a:lnTo>
                  <a:pt x="86550" y="307911"/>
                </a:lnTo>
                <a:lnTo>
                  <a:pt x="87083" y="304800"/>
                </a:lnTo>
                <a:lnTo>
                  <a:pt x="88646" y="292100"/>
                </a:lnTo>
                <a:lnTo>
                  <a:pt x="87934" y="279400"/>
                </a:lnTo>
                <a:lnTo>
                  <a:pt x="87515" y="254000"/>
                </a:lnTo>
                <a:lnTo>
                  <a:pt x="95719" y="215900"/>
                </a:lnTo>
                <a:lnTo>
                  <a:pt x="102958" y="203352"/>
                </a:lnTo>
                <a:lnTo>
                  <a:pt x="103047" y="203200"/>
                </a:lnTo>
                <a:lnTo>
                  <a:pt x="106159" y="190500"/>
                </a:lnTo>
                <a:lnTo>
                  <a:pt x="106045" y="177800"/>
                </a:lnTo>
                <a:lnTo>
                  <a:pt x="104635" y="165100"/>
                </a:lnTo>
                <a:lnTo>
                  <a:pt x="103873" y="152400"/>
                </a:lnTo>
                <a:lnTo>
                  <a:pt x="104559" y="152400"/>
                </a:lnTo>
                <a:lnTo>
                  <a:pt x="107353" y="127000"/>
                </a:lnTo>
                <a:lnTo>
                  <a:pt x="108229" y="101600"/>
                </a:lnTo>
                <a:lnTo>
                  <a:pt x="110553" y="88900"/>
                </a:lnTo>
                <a:lnTo>
                  <a:pt x="117322" y="76200"/>
                </a:lnTo>
                <a:lnTo>
                  <a:pt x="1465249" y="76200"/>
                </a:lnTo>
                <a:lnTo>
                  <a:pt x="1588147" y="88900"/>
                </a:lnTo>
                <a:lnTo>
                  <a:pt x="2575598" y="88900"/>
                </a:lnTo>
                <a:lnTo>
                  <a:pt x="2645867" y="101600"/>
                </a:lnTo>
                <a:lnTo>
                  <a:pt x="3298431" y="101600"/>
                </a:lnTo>
                <a:lnTo>
                  <a:pt x="3341433" y="114300"/>
                </a:lnTo>
                <a:lnTo>
                  <a:pt x="3592461" y="114300"/>
                </a:lnTo>
                <a:lnTo>
                  <a:pt x="3646424" y="127000"/>
                </a:lnTo>
                <a:lnTo>
                  <a:pt x="3754221" y="127000"/>
                </a:lnTo>
                <a:lnTo>
                  <a:pt x="3808628" y="139700"/>
                </a:lnTo>
                <a:lnTo>
                  <a:pt x="3972839" y="139700"/>
                </a:lnTo>
                <a:lnTo>
                  <a:pt x="3996982" y="152400"/>
                </a:lnTo>
                <a:lnTo>
                  <a:pt x="4011104" y="152400"/>
                </a:lnTo>
                <a:lnTo>
                  <a:pt x="4017619" y="165100"/>
                </a:lnTo>
                <a:lnTo>
                  <a:pt x="4018940" y="190500"/>
                </a:lnTo>
                <a:lnTo>
                  <a:pt x="4028198" y="215900"/>
                </a:lnTo>
                <a:lnTo>
                  <a:pt x="4036530" y="241300"/>
                </a:lnTo>
                <a:lnTo>
                  <a:pt x="4044238" y="266700"/>
                </a:lnTo>
                <a:lnTo>
                  <a:pt x="4051643" y="292100"/>
                </a:lnTo>
                <a:lnTo>
                  <a:pt x="4055478" y="317500"/>
                </a:lnTo>
                <a:lnTo>
                  <a:pt x="4058678" y="330200"/>
                </a:lnTo>
                <a:lnTo>
                  <a:pt x="4064470" y="342900"/>
                </a:lnTo>
                <a:lnTo>
                  <a:pt x="4072890" y="368300"/>
                </a:lnTo>
                <a:lnTo>
                  <a:pt x="4075163" y="393700"/>
                </a:lnTo>
                <a:lnTo>
                  <a:pt x="4074210" y="418998"/>
                </a:lnTo>
                <a:lnTo>
                  <a:pt x="4072940" y="444500"/>
                </a:lnTo>
                <a:lnTo>
                  <a:pt x="4073080" y="482511"/>
                </a:lnTo>
                <a:lnTo>
                  <a:pt x="4077106" y="787400"/>
                </a:lnTo>
                <a:lnTo>
                  <a:pt x="4078300" y="825500"/>
                </a:lnTo>
                <a:lnTo>
                  <a:pt x="4081145" y="876300"/>
                </a:lnTo>
                <a:lnTo>
                  <a:pt x="4081830" y="889000"/>
                </a:lnTo>
                <a:lnTo>
                  <a:pt x="4081856" y="914400"/>
                </a:lnTo>
                <a:lnTo>
                  <a:pt x="4081856" y="224751"/>
                </a:lnTo>
                <a:lnTo>
                  <a:pt x="4077068" y="215900"/>
                </a:lnTo>
                <a:lnTo>
                  <a:pt x="4073080" y="203200"/>
                </a:lnTo>
                <a:lnTo>
                  <a:pt x="4067022" y="177800"/>
                </a:lnTo>
                <a:lnTo>
                  <a:pt x="4060469" y="139700"/>
                </a:lnTo>
                <a:lnTo>
                  <a:pt x="4055021" y="101600"/>
                </a:lnTo>
                <a:lnTo>
                  <a:pt x="4051630" y="101600"/>
                </a:lnTo>
                <a:lnTo>
                  <a:pt x="4044835" y="88963"/>
                </a:lnTo>
                <a:lnTo>
                  <a:pt x="4039260" y="88900"/>
                </a:lnTo>
                <a:lnTo>
                  <a:pt x="3930929" y="88900"/>
                </a:lnTo>
                <a:lnTo>
                  <a:pt x="3879951" y="76200"/>
                </a:lnTo>
                <a:lnTo>
                  <a:pt x="3709327" y="76200"/>
                </a:lnTo>
                <a:lnTo>
                  <a:pt x="3696525" y="63500"/>
                </a:lnTo>
                <a:lnTo>
                  <a:pt x="3416071" y="63500"/>
                </a:lnTo>
                <a:lnTo>
                  <a:pt x="3369259" y="50800"/>
                </a:lnTo>
                <a:lnTo>
                  <a:pt x="2849245" y="50800"/>
                </a:lnTo>
                <a:lnTo>
                  <a:pt x="2783217" y="38100"/>
                </a:lnTo>
                <a:lnTo>
                  <a:pt x="2086394" y="38100"/>
                </a:lnTo>
                <a:lnTo>
                  <a:pt x="1946770" y="25400"/>
                </a:lnTo>
                <a:lnTo>
                  <a:pt x="987361" y="25400"/>
                </a:lnTo>
                <a:lnTo>
                  <a:pt x="952487" y="12700"/>
                </a:lnTo>
                <a:lnTo>
                  <a:pt x="551281" y="12700"/>
                </a:lnTo>
                <a:lnTo>
                  <a:pt x="444576" y="25400"/>
                </a:lnTo>
                <a:lnTo>
                  <a:pt x="195338" y="25400"/>
                </a:lnTo>
                <a:lnTo>
                  <a:pt x="96240" y="0"/>
                </a:lnTo>
                <a:lnTo>
                  <a:pt x="79565" y="0"/>
                </a:lnTo>
                <a:lnTo>
                  <a:pt x="50876" y="38100"/>
                </a:lnTo>
                <a:lnTo>
                  <a:pt x="47142" y="76200"/>
                </a:lnTo>
                <a:lnTo>
                  <a:pt x="45999" y="114300"/>
                </a:lnTo>
                <a:lnTo>
                  <a:pt x="44945" y="139700"/>
                </a:lnTo>
                <a:lnTo>
                  <a:pt x="42976" y="165100"/>
                </a:lnTo>
                <a:lnTo>
                  <a:pt x="40411" y="177800"/>
                </a:lnTo>
                <a:lnTo>
                  <a:pt x="37528" y="203200"/>
                </a:lnTo>
                <a:lnTo>
                  <a:pt x="31991" y="228600"/>
                </a:lnTo>
                <a:lnTo>
                  <a:pt x="26441" y="241300"/>
                </a:lnTo>
                <a:lnTo>
                  <a:pt x="23583" y="266700"/>
                </a:lnTo>
                <a:lnTo>
                  <a:pt x="21069" y="279400"/>
                </a:lnTo>
                <a:lnTo>
                  <a:pt x="19189" y="292100"/>
                </a:lnTo>
                <a:lnTo>
                  <a:pt x="18275" y="317500"/>
                </a:lnTo>
                <a:lnTo>
                  <a:pt x="18694" y="317500"/>
                </a:lnTo>
                <a:lnTo>
                  <a:pt x="20815" y="342900"/>
                </a:lnTo>
                <a:lnTo>
                  <a:pt x="21158" y="342900"/>
                </a:lnTo>
                <a:lnTo>
                  <a:pt x="24523" y="355600"/>
                </a:lnTo>
                <a:lnTo>
                  <a:pt x="24079" y="381000"/>
                </a:lnTo>
                <a:lnTo>
                  <a:pt x="25641" y="431800"/>
                </a:lnTo>
                <a:lnTo>
                  <a:pt x="34226" y="635000"/>
                </a:lnTo>
                <a:lnTo>
                  <a:pt x="35788" y="685800"/>
                </a:lnTo>
                <a:lnTo>
                  <a:pt x="35420" y="711200"/>
                </a:lnTo>
                <a:lnTo>
                  <a:pt x="33502" y="723900"/>
                </a:lnTo>
                <a:lnTo>
                  <a:pt x="31991" y="787400"/>
                </a:lnTo>
                <a:lnTo>
                  <a:pt x="30086" y="812800"/>
                </a:lnTo>
                <a:lnTo>
                  <a:pt x="30505" y="812800"/>
                </a:lnTo>
                <a:lnTo>
                  <a:pt x="32651" y="825500"/>
                </a:lnTo>
                <a:lnTo>
                  <a:pt x="33070" y="838200"/>
                </a:lnTo>
                <a:lnTo>
                  <a:pt x="21958" y="876300"/>
                </a:lnTo>
                <a:lnTo>
                  <a:pt x="18478" y="901700"/>
                </a:lnTo>
                <a:lnTo>
                  <a:pt x="17259" y="927100"/>
                </a:lnTo>
                <a:lnTo>
                  <a:pt x="15392" y="952500"/>
                </a:lnTo>
                <a:lnTo>
                  <a:pt x="9969" y="977900"/>
                </a:lnTo>
                <a:lnTo>
                  <a:pt x="4508" y="1011529"/>
                </a:lnTo>
                <a:lnTo>
                  <a:pt x="0" y="1263319"/>
                </a:lnTo>
                <a:lnTo>
                  <a:pt x="25438" y="1263777"/>
                </a:lnTo>
                <a:lnTo>
                  <a:pt x="35763" y="1263967"/>
                </a:lnTo>
                <a:lnTo>
                  <a:pt x="1472755" y="1289710"/>
                </a:lnTo>
                <a:lnTo>
                  <a:pt x="1500225" y="1282700"/>
                </a:lnTo>
                <a:lnTo>
                  <a:pt x="3533444" y="1282700"/>
                </a:lnTo>
                <a:lnTo>
                  <a:pt x="3609251" y="1295400"/>
                </a:lnTo>
                <a:lnTo>
                  <a:pt x="3736175" y="1295400"/>
                </a:lnTo>
                <a:lnTo>
                  <a:pt x="3785882" y="1282700"/>
                </a:lnTo>
                <a:lnTo>
                  <a:pt x="3989108" y="1282700"/>
                </a:lnTo>
                <a:lnTo>
                  <a:pt x="4009936" y="1270000"/>
                </a:lnTo>
                <a:lnTo>
                  <a:pt x="4078846" y="1270000"/>
                </a:lnTo>
                <a:lnTo>
                  <a:pt x="4082338" y="1257300"/>
                </a:lnTo>
                <a:lnTo>
                  <a:pt x="4084383" y="1244600"/>
                </a:lnTo>
                <a:lnTo>
                  <a:pt x="4086441" y="1231900"/>
                </a:lnTo>
                <a:lnTo>
                  <a:pt x="4090517" y="1219200"/>
                </a:lnTo>
                <a:lnTo>
                  <a:pt x="4093705" y="1207350"/>
                </a:lnTo>
                <a:lnTo>
                  <a:pt x="4093934" y="1206500"/>
                </a:lnTo>
                <a:lnTo>
                  <a:pt x="4094175" y="1181100"/>
                </a:lnTo>
                <a:lnTo>
                  <a:pt x="4102087" y="1168400"/>
                </a:lnTo>
                <a:lnTo>
                  <a:pt x="4109351" y="1155700"/>
                </a:lnTo>
                <a:lnTo>
                  <a:pt x="4114622" y="1144498"/>
                </a:lnTo>
                <a:lnTo>
                  <a:pt x="4115333" y="1143000"/>
                </a:lnTo>
                <a:lnTo>
                  <a:pt x="4119359" y="1130300"/>
                </a:lnTo>
                <a:lnTo>
                  <a:pt x="4124452" y="1104900"/>
                </a:lnTo>
                <a:lnTo>
                  <a:pt x="4128566" y="1066800"/>
                </a:lnTo>
                <a:lnTo>
                  <a:pt x="4132034" y="1041400"/>
                </a:lnTo>
                <a:lnTo>
                  <a:pt x="4135170" y="1016000"/>
                </a:lnTo>
                <a:lnTo>
                  <a:pt x="4136428" y="1003300"/>
                </a:lnTo>
                <a:lnTo>
                  <a:pt x="4141546" y="990600"/>
                </a:lnTo>
                <a:lnTo>
                  <a:pt x="4142587" y="980135"/>
                </a:lnTo>
                <a:lnTo>
                  <a:pt x="4142765" y="970381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" y="8829"/>
            <a:ext cx="12018010" cy="2366645"/>
          </a:xfrm>
          <a:custGeom>
            <a:avLst/>
            <a:gdLst/>
            <a:ahLst/>
            <a:cxnLst/>
            <a:rect l="l" t="t" r="r" b="b"/>
            <a:pathLst>
              <a:path w="12018010" h="2366645">
                <a:moveTo>
                  <a:pt x="7646130" y="1500947"/>
                </a:moveTo>
                <a:lnTo>
                  <a:pt x="5241455" y="1874107"/>
                </a:lnTo>
                <a:lnTo>
                  <a:pt x="5314112" y="1939945"/>
                </a:lnTo>
                <a:lnTo>
                  <a:pt x="5351126" y="1972757"/>
                </a:lnTo>
                <a:lnTo>
                  <a:pt x="5389208" y="2005403"/>
                </a:lnTo>
                <a:lnTo>
                  <a:pt x="5428813" y="2037813"/>
                </a:lnTo>
                <a:lnTo>
                  <a:pt x="5468453" y="2057366"/>
                </a:lnTo>
                <a:lnTo>
                  <a:pt x="5510532" y="2076540"/>
                </a:lnTo>
                <a:lnTo>
                  <a:pt x="5555507" y="2095265"/>
                </a:lnTo>
                <a:lnTo>
                  <a:pt x="5603835" y="2113469"/>
                </a:lnTo>
                <a:lnTo>
                  <a:pt x="5654027" y="2118532"/>
                </a:lnTo>
                <a:lnTo>
                  <a:pt x="5696225" y="2124836"/>
                </a:lnTo>
                <a:lnTo>
                  <a:pt x="5737989" y="2144059"/>
                </a:lnTo>
                <a:lnTo>
                  <a:pt x="5820089" y="2182726"/>
                </a:lnTo>
                <a:lnTo>
                  <a:pt x="5859075" y="2202381"/>
                </a:lnTo>
                <a:lnTo>
                  <a:pt x="5897066" y="2209337"/>
                </a:lnTo>
                <a:lnTo>
                  <a:pt x="6018496" y="2190493"/>
                </a:lnTo>
                <a:lnTo>
                  <a:pt x="6115073" y="2149802"/>
                </a:lnTo>
                <a:lnTo>
                  <a:pt x="6165187" y="2142026"/>
                </a:lnTo>
                <a:lnTo>
                  <a:pt x="6450557" y="2020630"/>
                </a:lnTo>
                <a:lnTo>
                  <a:pt x="6499997" y="2012957"/>
                </a:lnTo>
                <a:lnTo>
                  <a:pt x="6782481" y="1892009"/>
                </a:lnTo>
                <a:lnTo>
                  <a:pt x="6874600" y="1839158"/>
                </a:lnTo>
                <a:lnTo>
                  <a:pt x="7016583" y="1778569"/>
                </a:lnTo>
                <a:lnTo>
                  <a:pt x="7357391" y="1725682"/>
                </a:lnTo>
                <a:lnTo>
                  <a:pt x="7452474" y="1685222"/>
                </a:lnTo>
                <a:lnTo>
                  <a:pt x="7495892" y="1652781"/>
                </a:lnTo>
                <a:lnTo>
                  <a:pt x="7538281" y="1633351"/>
                </a:lnTo>
                <a:lnTo>
                  <a:pt x="7572651" y="1589461"/>
                </a:lnTo>
                <a:lnTo>
                  <a:pt x="7603701" y="1558939"/>
                </a:lnTo>
                <a:lnTo>
                  <a:pt x="7628337" y="1529412"/>
                </a:lnTo>
                <a:lnTo>
                  <a:pt x="7646130" y="1500947"/>
                </a:lnTo>
                <a:close/>
              </a:path>
              <a:path w="12018010" h="2366645">
                <a:moveTo>
                  <a:pt x="7357391" y="1725682"/>
                </a:moveTo>
                <a:lnTo>
                  <a:pt x="7134478" y="1760274"/>
                </a:lnTo>
                <a:lnTo>
                  <a:pt x="7176041" y="1766676"/>
                </a:lnTo>
                <a:lnTo>
                  <a:pt x="7219118" y="1772843"/>
                </a:lnTo>
                <a:lnTo>
                  <a:pt x="7264140" y="1765856"/>
                </a:lnTo>
                <a:lnTo>
                  <a:pt x="7357391" y="1725682"/>
                </a:lnTo>
                <a:close/>
              </a:path>
              <a:path w="12018010" h="2366645">
                <a:moveTo>
                  <a:pt x="11950727" y="36129"/>
                </a:moveTo>
                <a:lnTo>
                  <a:pt x="2195442" y="1549968"/>
                </a:lnTo>
                <a:lnTo>
                  <a:pt x="2246583" y="1554884"/>
                </a:lnTo>
                <a:lnTo>
                  <a:pt x="2394163" y="1531982"/>
                </a:lnTo>
                <a:lnTo>
                  <a:pt x="2443278" y="1537212"/>
                </a:lnTo>
                <a:lnTo>
                  <a:pt x="2539014" y="1522356"/>
                </a:lnTo>
                <a:lnTo>
                  <a:pt x="2638955" y="1532551"/>
                </a:lnTo>
                <a:lnTo>
                  <a:pt x="2686512" y="1525171"/>
                </a:lnTo>
                <a:lnTo>
                  <a:pt x="2783420" y="1535837"/>
                </a:lnTo>
                <a:lnTo>
                  <a:pt x="2832305" y="1553955"/>
                </a:lnTo>
                <a:lnTo>
                  <a:pt x="2877921" y="1559728"/>
                </a:lnTo>
                <a:lnTo>
                  <a:pt x="2923928" y="1578292"/>
                </a:lnTo>
                <a:lnTo>
                  <a:pt x="2970095" y="1609684"/>
                </a:lnTo>
                <a:lnTo>
                  <a:pt x="3012291" y="1628840"/>
                </a:lnTo>
                <a:lnTo>
                  <a:pt x="3054180" y="1660896"/>
                </a:lnTo>
                <a:lnTo>
                  <a:pt x="3064623" y="1672127"/>
                </a:lnTo>
                <a:lnTo>
                  <a:pt x="3074547" y="1670587"/>
                </a:lnTo>
                <a:lnTo>
                  <a:pt x="3087371" y="1681449"/>
                </a:lnTo>
                <a:lnTo>
                  <a:pt x="3098724" y="1679687"/>
                </a:lnTo>
                <a:lnTo>
                  <a:pt x="3246834" y="1695259"/>
                </a:lnTo>
                <a:lnTo>
                  <a:pt x="3294257" y="1687900"/>
                </a:lnTo>
                <a:lnTo>
                  <a:pt x="3541107" y="1713854"/>
                </a:lnTo>
                <a:lnTo>
                  <a:pt x="3595765" y="1731076"/>
                </a:lnTo>
                <a:lnTo>
                  <a:pt x="3700057" y="1740596"/>
                </a:lnTo>
                <a:lnTo>
                  <a:pt x="3753021" y="1758081"/>
                </a:lnTo>
                <a:lnTo>
                  <a:pt x="3802909" y="1763191"/>
                </a:lnTo>
                <a:lnTo>
                  <a:pt x="3853333" y="1781070"/>
                </a:lnTo>
                <a:lnTo>
                  <a:pt x="3900396" y="1799471"/>
                </a:lnTo>
                <a:lnTo>
                  <a:pt x="3946388" y="1818038"/>
                </a:lnTo>
                <a:lnTo>
                  <a:pt x="4126783" y="1892860"/>
                </a:lnTo>
                <a:lnTo>
                  <a:pt x="4172774" y="1911427"/>
                </a:lnTo>
                <a:lnTo>
                  <a:pt x="4217891" y="1917278"/>
                </a:lnTo>
                <a:lnTo>
                  <a:pt x="4265915" y="1935529"/>
                </a:lnTo>
                <a:lnTo>
                  <a:pt x="4408944" y="1951890"/>
                </a:lnTo>
                <a:lnTo>
                  <a:pt x="4455384" y="1944683"/>
                </a:lnTo>
                <a:lnTo>
                  <a:pt x="4551626" y="1955452"/>
                </a:lnTo>
                <a:lnTo>
                  <a:pt x="4606924" y="1959723"/>
                </a:lnTo>
                <a:lnTo>
                  <a:pt x="4715572" y="1955715"/>
                </a:lnTo>
                <a:lnTo>
                  <a:pt x="4881466" y="1968527"/>
                </a:lnTo>
                <a:lnTo>
                  <a:pt x="4920807" y="1975274"/>
                </a:lnTo>
                <a:lnTo>
                  <a:pt x="4961618" y="1994645"/>
                </a:lnTo>
                <a:lnTo>
                  <a:pt x="5003383" y="2013868"/>
                </a:lnTo>
                <a:lnTo>
                  <a:pt x="5045581" y="2020172"/>
                </a:lnTo>
                <a:lnTo>
                  <a:pt x="5155330" y="2003141"/>
                </a:lnTo>
                <a:lnTo>
                  <a:pt x="5178263" y="1973878"/>
                </a:lnTo>
                <a:lnTo>
                  <a:pt x="5186326" y="1921219"/>
                </a:lnTo>
                <a:lnTo>
                  <a:pt x="5193905" y="1907190"/>
                </a:lnTo>
                <a:lnTo>
                  <a:pt x="5209106" y="1891980"/>
                </a:lnTo>
                <a:lnTo>
                  <a:pt x="5228160" y="1889023"/>
                </a:lnTo>
                <a:lnTo>
                  <a:pt x="5241455" y="1874107"/>
                </a:lnTo>
                <a:lnTo>
                  <a:pt x="7646130" y="1500947"/>
                </a:lnTo>
                <a:lnTo>
                  <a:pt x="7655027" y="1486714"/>
                </a:lnTo>
                <a:lnTo>
                  <a:pt x="7687475" y="1455975"/>
                </a:lnTo>
                <a:lnTo>
                  <a:pt x="7723311" y="1424709"/>
                </a:lnTo>
                <a:lnTo>
                  <a:pt x="7764058" y="1405534"/>
                </a:lnTo>
                <a:lnTo>
                  <a:pt x="7807346" y="1385965"/>
                </a:lnTo>
                <a:lnTo>
                  <a:pt x="7852750" y="1366067"/>
                </a:lnTo>
                <a:lnTo>
                  <a:pt x="7903048" y="1345410"/>
                </a:lnTo>
                <a:lnTo>
                  <a:pt x="8593051" y="1238334"/>
                </a:lnTo>
                <a:lnTo>
                  <a:pt x="8614298" y="1222185"/>
                </a:lnTo>
                <a:lnTo>
                  <a:pt x="8703938" y="1182570"/>
                </a:lnTo>
                <a:lnTo>
                  <a:pt x="8746580" y="1150249"/>
                </a:lnTo>
                <a:lnTo>
                  <a:pt x="8836947" y="1110522"/>
                </a:lnTo>
                <a:lnTo>
                  <a:pt x="8884490" y="1103144"/>
                </a:lnTo>
                <a:lnTo>
                  <a:pt x="9249025" y="943759"/>
                </a:lnTo>
                <a:lnTo>
                  <a:pt x="9291144" y="911519"/>
                </a:lnTo>
                <a:lnTo>
                  <a:pt x="9334966" y="891866"/>
                </a:lnTo>
                <a:lnTo>
                  <a:pt x="9350326" y="876631"/>
                </a:lnTo>
                <a:lnTo>
                  <a:pt x="9360880" y="849289"/>
                </a:lnTo>
                <a:lnTo>
                  <a:pt x="9369528" y="822243"/>
                </a:lnTo>
                <a:lnTo>
                  <a:pt x="9377224" y="795345"/>
                </a:lnTo>
                <a:lnTo>
                  <a:pt x="9421192" y="762818"/>
                </a:lnTo>
                <a:lnTo>
                  <a:pt x="10240674" y="635649"/>
                </a:lnTo>
                <a:lnTo>
                  <a:pt x="10278549" y="604068"/>
                </a:lnTo>
                <a:lnTo>
                  <a:pt x="10314250" y="572824"/>
                </a:lnTo>
                <a:lnTo>
                  <a:pt x="10345410" y="529432"/>
                </a:lnTo>
                <a:lnTo>
                  <a:pt x="10335841" y="518065"/>
                </a:lnTo>
                <a:lnTo>
                  <a:pt x="10328219" y="519248"/>
                </a:lnTo>
                <a:lnTo>
                  <a:pt x="10309081" y="496514"/>
                </a:lnTo>
                <a:lnTo>
                  <a:pt x="10313882" y="482917"/>
                </a:lnTo>
                <a:lnTo>
                  <a:pt x="10979830" y="379574"/>
                </a:lnTo>
                <a:lnTo>
                  <a:pt x="11075550" y="339016"/>
                </a:lnTo>
                <a:lnTo>
                  <a:pt x="11125999" y="331187"/>
                </a:lnTo>
                <a:lnTo>
                  <a:pt x="11223795" y="290307"/>
                </a:lnTo>
                <a:lnTo>
                  <a:pt x="11274976" y="282365"/>
                </a:lnTo>
                <a:lnTo>
                  <a:pt x="11324392" y="261844"/>
                </a:lnTo>
                <a:lnTo>
                  <a:pt x="11427547" y="245837"/>
                </a:lnTo>
                <a:lnTo>
                  <a:pt x="11477329" y="225259"/>
                </a:lnTo>
                <a:lnTo>
                  <a:pt x="11529119" y="217222"/>
                </a:lnTo>
                <a:lnTo>
                  <a:pt x="11578993" y="196631"/>
                </a:lnTo>
                <a:lnTo>
                  <a:pt x="11624681" y="189541"/>
                </a:lnTo>
                <a:lnTo>
                  <a:pt x="11753465" y="131000"/>
                </a:lnTo>
                <a:lnTo>
                  <a:pt x="11794767" y="111739"/>
                </a:lnTo>
                <a:lnTo>
                  <a:pt x="11928306" y="52460"/>
                </a:lnTo>
                <a:lnTo>
                  <a:pt x="11950727" y="36129"/>
                </a:lnTo>
                <a:close/>
              </a:path>
              <a:path w="12018010" h="2366645">
                <a:moveTo>
                  <a:pt x="8593051" y="1238334"/>
                </a:moveTo>
                <a:lnTo>
                  <a:pt x="7951865" y="1337834"/>
                </a:lnTo>
                <a:lnTo>
                  <a:pt x="7999911" y="1343230"/>
                </a:lnTo>
                <a:lnTo>
                  <a:pt x="8045949" y="1348938"/>
                </a:lnTo>
                <a:lnTo>
                  <a:pt x="8092639" y="1367397"/>
                </a:lnTo>
                <a:lnTo>
                  <a:pt x="8136796" y="1373396"/>
                </a:lnTo>
                <a:lnTo>
                  <a:pt x="8183025" y="1391926"/>
                </a:lnTo>
                <a:lnTo>
                  <a:pt x="8228144" y="1397777"/>
                </a:lnTo>
                <a:lnTo>
                  <a:pt x="8274810" y="1403387"/>
                </a:lnTo>
                <a:lnTo>
                  <a:pt x="8308752" y="1410972"/>
                </a:lnTo>
                <a:lnTo>
                  <a:pt x="8342175" y="1405785"/>
                </a:lnTo>
                <a:lnTo>
                  <a:pt x="8372698" y="1388197"/>
                </a:lnTo>
                <a:lnTo>
                  <a:pt x="8401835" y="1383675"/>
                </a:lnTo>
                <a:lnTo>
                  <a:pt x="8445456" y="1351202"/>
                </a:lnTo>
                <a:lnTo>
                  <a:pt x="8593051" y="1238334"/>
                </a:lnTo>
                <a:close/>
              </a:path>
              <a:path w="12018010" h="2366645">
                <a:moveTo>
                  <a:pt x="1166" y="1234"/>
                </a:moveTo>
                <a:lnTo>
                  <a:pt x="0" y="2366184"/>
                </a:lnTo>
                <a:lnTo>
                  <a:pt x="36029" y="2334889"/>
                </a:lnTo>
                <a:lnTo>
                  <a:pt x="70866" y="2303779"/>
                </a:lnTo>
                <a:lnTo>
                  <a:pt x="103221" y="2260202"/>
                </a:lnTo>
                <a:lnTo>
                  <a:pt x="130489" y="2243118"/>
                </a:lnTo>
                <a:lnTo>
                  <a:pt x="161568" y="2225444"/>
                </a:lnTo>
                <a:lnTo>
                  <a:pt x="225589" y="2176953"/>
                </a:lnTo>
                <a:lnTo>
                  <a:pt x="272948" y="2156751"/>
                </a:lnTo>
                <a:lnTo>
                  <a:pt x="365477" y="2090985"/>
                </a:lnTo>
                <a:lnTo>
                  <a:pt x="413567" y="2070670"/>
                </a:lnTo>
                <a:lnTo>
                  <a:pt x="458978" y="2037919"/>
                </a:lnTo>
                <a:lnTo>
                  <a:pt x="474221" y="2035553"/>
                </a:lnTo>
                <a:lnTo>
                  <a:pt x="487516" y="2020638"/>
                </a:lnTo>
                <a:lnTo>
                  <a:pt x="710258" y="1986073"/>
                </a:lnTo>
                <a:lnTo>
                  <a:pt x="757001" y="1965967"/>
                </a:lnTo>
                <a:lnTo>
                  <a:pt x="953020" y="1935549"/>
                </a:lnTo>
                <a:lnTo>
                  <a:pt x="1036137" y="1896946"/>
                </a:lnTo>
                <a:lnTo>
                  <a:pt x="1068841" y="1866167"/>
                </a:lnTo>
                <a:lnTo>
                  <a:pt x="1088684" y="1837384"/>
                </a:lnTo>
                <a:lnTo>
                  <a:pt x="1111992" y="1782359"/>
                </a:lnTo>
                <a:lnTo>
                  <a:pt x="1144558" y="1751602"/>
                </a:lnTo>
                <a:lnTo>
                  <a:pt x="1183023" y="1732780"/>
                </a:lnTo>
                <a:lnTo>
                  <a:pt x="1224029" y="1713565"/>
                </a:lnTo>
                <a:lnTo>
                  <a:pt x="1508684" y="1669392"/>
                </a:lnTo>
                <a:lnTo>
                  <a:pt x="1605123" y="1641574"/>
                </a:lnTo>
                <a:lnTo>
                  <a:pt x="11950727" y="36129"/>
                </a:lnTo>
                <a:lnTo>
                  <a:pt x="11973148" y="19797"/>
                </a:lnTo>
                <a:lnTo>
                  <a:pt x="12017907" y="0"/>
                </a:lnTo>
                <a:lnTo>
                  <a:pt x="1166" y="1234"/>
                </a:lnTo>
                <a:close/>
              </a:path>
              <a:path w="12018010" h="2366645">
                <a:moveTo>
                  <a:pt x="10240674" y="635649"/>
                </a:moveTo>
                <a:lnTo>
                  <a:pt x="9567042" y="740184"/>
                </a:lnTo>
                <a:lnTo>
                  <a:pt x="9822494" y="764803"/>
                </a:lnTo>
                <a:lnTo>
                  <a:pt x="9926495" y="748664"/>
                </a:lnTo>
                <a:lnTo>
                  <a:pt x="9975596" y="728193"/>
                </a:lnTo>
                <a:lnTo>
                  <a:pt x="10019684" y="708499"/>
                </a:lnTo>
                <a:lnTo>
                  <a:pt x="10066054" y="701303"/>
                </a:lnTo>
                <a:lnTo>
                  <a:pt x="10110393" y="681570"/>
                </a:lnTo>
                <a:lnTo>
                  <a:pt x="10156178" y="674466"/>
                </a:lnTo>
                <a:lnTo>
                  <a:pt x="10240674" y="635649"/>
                </a:lnTo>
                <a:close/>
              </a:path>
              <a:path w="12018010" h="2366645">
                <a:moveTo>
                  <a:pt x="10832235" y="415330"/>
                </a:moveTo>
                <a:lnTo>
                  <a:pt x="10581949" y="454170"/>
                </a:lnTo>
                <a:lnTo>
                  <a:pt x="10634098" y="458929"/>
                </a:lnTo>
                <a:lnTo>
                  <a:pt x="10784252" y="435628"/>
                </a:lnTo>
                <a:lnTo>
                  <a:pt x="10832235" y="415330"/>
                </a:lnTo>
                <a:close/>
              </a:path>
              <a:path w="12018010" h="2366645">
                <a:moveTo>
                  <a:pt x="10979830" y="379574"/>
                </a:moveTo>
                <a:lnTo>
                  <a:pt x="10378201" y="472936"/>
                </a:lnTo>
                <a:lnTo>
                  <a:pt x="10430766" y="477631"/>
                </a:lnTo>
                <a:lnTo>
                  <a:pt x="10931970" y="399853"/>
                </a:lnTo>
                <a:lnTo>
                  <a:pt x="10979830" y="379574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18846" y="8082648"/>
            <a:ext cx="361950" cy="337451"/>
          </a:xfrm>
          <a:custGeom>
            <a:avLst/>
            <a:gdLst/>
            <a:ahLst/>
            <a:cxnLst/>
            <a:rect l="l" t="t" r="r" b="b"/>
            <a:pathLst>
              <a:path w="361950" h="290829">
                <a:moveTo>
                  <a:pt x="213708" y="4363"/>
                </a:moveTo>
                <a:lnTo>
                  <a:pt x="216327" y="2933"/>
                </a:lnTo>
                <a:lnTo>
                  <a:pt x="223117" y="434"/>
                </a:lnTo>
                <a:lnTo>
                  <a:pt x="230284" y="0"/>
                </a:lnTo>
                <a:lnTo>
                  <a:pt x="237333" y="1675"/>
                </a:lnTo>
                <a:lnTo>
                  <a:pt x="243771" y="5509"/>
                </a:lnTo>
                <a:lnTo>
                  <a:pt x="249794" y="13023"/>
                </a:lnTo>
                <a:lnTo>
                  <a:pt x="252342" y="21975"/>
                </a:lnTo>
                <a:lnTo>
                  <a:pt x="251326" y="31262"/>
                </a:lnTo>
                <a:lnTo>
                  <a:pt x="246658" y="39781"/>
                </a:lnTo>
                <a:lnTo>
                  <a:pt x="78542" y="239289"/>
                </a:lnTo>
                <a:lnTo>
                  <a:pt x="336132" y="228167"/>
                </a:lnTo>
                <a:lnTo>
                  <a:pt x="345723" y="229685"/>
                </a:lnTo>
                <a:lnTo>
                  <a:pt x="353685" y="234577"/>
                </a:lnTo>
                <a:lnTo>
                  <a:pt x="359203" y="242086"/>
                </a:lnTo>
                <a:lnTo>
                  <a:pt x="361462" y="251457"/>
                </a:lnTo>
                <a:lnTo>
                  <a:pt x="359834" y="261029"/>
                </a:lnTo>
                <a:lnTo>
                  <a:pt x="354823" y="268980"/>
                </a:lnTo>
                <a:lnTo>
                  <a:pt x="347216" y="274519"/>
                </a:lnTo>
                <a:lnTo>
                  <a:pt x="337800" y="276853"/>
                </a:lnTo>
                <a:lnTo>
                  <a:pt x="25129" y="290276"/>
                </a:lnTo>
                <a:lnTo>
                  <a:pt x="18069" y="289529"/>
                </a:lnTo>
                <a:lnTo>
                  <a:pt x="11704" y="286906"/>
                </a:lnTo>
                <a:lnTo>
                  <a:pt x="41" y="265545"/>
                </a:lnTo>
                <a:lnTo>
                  <a:pt x="0" y="263152"/>
                </a:lnTo>
                <a:lnTo>
                  <a:pt x="1840" y="256448"/>
                </a:lnTo>
                <a:lnTo>
                  <a:pt x="5586" y="250390"/>
                </a:lnTo>
                <a:lnTo>
                  <a:pt x="211263" y="6294"/>
                </a:lnTo>
                <a:lnTo>
                  <a:pt x="213708" y="4363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31371" y="7799726"/>
            <a:ext cx="240665" cy="158115"/>
          </a:xfrm>
          <a:custGeom>
            <a:avLst/>
            <a:gdLst/>
            <a:ahLst/>
            <a:cxnLst/>
            <a:rect l="l" t="t" r="r" b="b"/>
            <a:pathLst>
              <a:path w="240665" h="158115">
                <a:moveTo>
                  <a:pt x="0" y="117843"/>
                </a:moveTo>
                <a:lnTo>
                  <a:pt x="220888" y="0"/>
                </a:lnTo>
                <a:lnTo>
                  <a:pt x="240579" y="41274"/>
                </a:lnTo>
                <a:lnTo>
                  <a:pt x="21879" y="157916"/>
                </a:lnTo>
                <a:lnTo>
                  <a:pt x="0" y="117843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4196" y="7978078"/>
            <a:ext cx="240665" cy="158115"/>
          </a:xfrm>
          <a:custGeom>
            <a:avLst/>
            <a:gdLst/>
            <a:ahLst/>
            <a:cxnLst/>
            <a:rect l="l" t="t" r="r" b="b"/>
            <a:pathLst>
              <a:path w="240665" h="158115">
                <a:moveTo>
                  <a:pt x="0" y="117597"/>
                </a:moveTo>
                <a:lnTo>
                  <a:pt x="220413" y="0"/>
                </a:lnTo>
                <a:lnTo>
                  <a:pt x="240371" y="41664"/>
                </a:lnTo>
                <a:lnTo>
                  <a:pt x="22102" y="158078"/>
                </a:lnTo>
                <a:lnTo>
                  <a:pt x="0" y="117597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99821" y="8138885"/>
            <a:ext cx="241300" cy="158750"/>
          </a:xfrm>
          <a:custGeom>
            <a:avLst/>
            <a:gdLst/>
            <a:ahLst/>
            <a:cxnLst/>
            <a:rect l="l" t="t" r="r" b="b"/>
            <a:pathLst>
              <a:path w="241300" h="158750">
                <a:moveTo>
                  <a:pt x="0" y="117822"/>
                </a:moveTo>
                <a:lnTo>
                  <a:pt x="220825" y="0"/>
                </a:lnTo>
                <a:lnTo>
                  <a:pt x="240804" y="41640"/>
                </a:lnTo>
                <a:lnTo>
                  <a:pt x="22102" y="158303"/>
                </a:lnTo>
                <a:lnTo>
                  <a:pt x="0" y="117822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237093" y="2790748"/>
            <a:ext cx="4692015" cy="1960245"/>
            <a:chOff x="7237093" y="2790748"/>
            <a:chExt cx="4692015" cy="1960245"/>
          </a:xfrm>
        </p:grpSpPr>
        <p:sp>
          <p:nvSpPr>
            <p:cNvPr id="17" name="object 17"/>
            <p:cNvSpPr/>
            <p:nvPr/>
          </p:nvSpPr>
          <p:spPr>
            <a:xfrm>
              <a:off x="7237093" y="2859868"/>
              <a:ext cx="4692015" cy="1891030"/>
            </a:xfrm>
            <a:custGeom>
              <a:avLst/>
              <a:gdLst/>
              <a:ahLst/>
              <a:cxnLst/>
              <a:rect l="l" t="t" r="r" b="b"/>
              <a:pathLst>
                <a:path w="4692015" h="1891029">
                  <a:moveTo>
                    <a:pt x="0" y="331138"/>
                  </a:moveTo>
                  <a:lnTo>
                    <a:pt x="4579015" y="0"/>
                  </a:lnTo>
                  <a:lnTo>
                    <a:pt x="4691789" y="1559457"/>
                  </a:lnTo>
                  <a:lnTo>
                    <a:pt x="112774" y="1890596"/>
                  </a:lnTo>
                  <a:lnTo>
                    <a:pt x="0" y="331138"/>
                  </a:lnTo>
                  <a:close/>
                </a:path>
              </a:pathLst>
            </a:custGeom>
            <a:solidFill>
              <a:srgbClr val="367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3322" y="2790748"/>
              <a:ext cx="1638300" cy="118110"/>
            </a:xfrm>
            <a:custGeom>
              <a:avLst/>
              <a:gdLst/>
              <a:ahLst/>
              <a:cxnLst/>
              <a:rect l="l" t="t" r="r" b="b"/>
              <a:pathLst>
                <a:path w="1638300" h="118110">
                  <a:moveTo>
                    <a:pt x="1951" y="118031"/>
                  </a:moveTo>
                  <a:lnTo>
                    <a:pt x="0" y="75956"/>
                  </a:lnTo>
                  <a:lnTo>
                    <a:pt x="1638032" y="0"/>
                  </a:lnTo>
                  <a:lnTo>
                    <a:pt x="1951" y="118031"/>
                  </a:lnTo>
                  <a:close/>
                </a:path>
              </a:pathLst>
            </a:custGeom>
            <a:solidFill>
              <a:srgbClr val="333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 rot="21360000">
            <a:off x="8526371" y="3445871"/>
            <a:ext cx="218161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sz="3000" spc="90" dirty="0">
                <a:solidFill>
                  <a:srgbClr val="FFF7EC"/>
                </a:solidFill>
                <a:latin typeface="Times New Roman"/>
                <a:cs typeface="Times New Roman"/>
              </a:rPr>
              <a:t>MANUÁ</a:t>
            </a:r>
            <a:r>
              <a:rPr sz="4500" spc="135" baseline="1851" dirty="0">
                <a:solidFill>
                  <a:srgbClr val="FFF7EC"/>
                </a:solidFill>
                <a:latin typeface="Times New Roman"/>
                <a:cs typeface="Times New Roman"/>
              </a:rPr>
              <a:t>LIS</a:t>
            </a:r>
            <a:endParaRPr sz="4500" baseline="185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 rot="21360000">
            <a:off x="7511318" y="3934033"/>
            <a:ext cx="428728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3000" spc="100" dirty="0">
                <a:solidFill>
                  <a:srgbClr val="FFF7EC"/>
                </a:solidFill>
                <a:latin typeface="Times New Roman"/>
                <a:cs typeface="Times New Roman"/>
              </a:rPr>
              <a:t>TESZTJ</a:t>
            </a:r>
            <a:r>
              <a:rPr sz="4500" spc="150" baseline="1851" dirty="0">
                <a:solidFill>
                  <a:srgbClr val="FFF7EC"/>
                </a:solidFill>
                <a:latin typeface="Times New Roman"/>
                <a:cs typeface="Times New Roman"/>
              </a:rPr>
              <a:t>EGY</a:t>
            </a:r>
            <a:r>
              <a:rPr sz="4500" spc="150" baseline="2777" dirty="0">
                <a:solidFill>
                  <a:srgbClr val="FFF7EC"/>
                </a:solidFill>
                <a:latin typeface="Times New Roman"/>
                <a:cs typeface="Times New Roman"/>
              </a:rPr>
              <a:t>ZÓK</a:t>
            </a:r>
            <a:r>
              <a:rPr sz="4500" spc="150" baseline="3703" dirty="0">
                <a:solidFill>
                  <a:srgbClr val="FFF7EC"/>
                </a:solidFill>
                <a:latin typeface="Times New Roman"/>
                <a:cs typeface="Times New Roman"/>
              </a:rPr>
              <a:t>ÖNY</a:t>
            </a:r>
            <a:r>
              <a:rPr sz="4500" spc="150" baseline="4629" dirty="0">
                <a:solidFill>
                  <a:srgbClr val="FFF7EC"/>
                </a:solidFill>
                <a:latin typeface="Times New Roman"/>
                <a:cs typeface="Times New Roman"/>
              </a:rPr>
              <a:t>V</a:t>
            </a:r>
            <a:endParaRPr sz="4500" baseline="462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9147" y="3686692"/>
            <a:ext cx="473265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815"/>
              </a:lnSpc>
              <a:spcBef>
                <a:spcPts val="100"/>
              </a:spcBef>
            </a:pPr>
            <a:r>
              <a:rPr sz="4900" spc="-270" dirty="0">
                <a:solidFill>
                  <a:srgbClr val="3678B0"/>
                </a:solidFill>
                <a:latin typeface="Trebuchet MS"/>
                <a:cs typeface="Trebuchet MS"/>
              </a:rPr>
              <a:t>Alkalmazás</a:t>
            </a:r>
            <a:r>
              <a:rPr sz="4900" spc="-415" dirty="0">
                <a:solidFill>
                  <a:srgbClr val="3678B0"/>
                </a:solidFill>
                <a:latin typeface="Trebuchet MS"/>
                <a:cs typeface="Trebuchet MS"/>
              </a:rPr>
              <a:t> </a:t>
            </a:r>
            <a:r>
              <a:rPr sz="4900" spc="-484" dirty="0">
                <a:solidFill>
                  <a:srgbClr val="3678B0"/>
                </a:solidFill>
                <a:latin typeface="Trebuchet MS"/>
                <a:cs typeface="Trebuchet MS"/>
              </a:rPr>
              <a:t>elérése:</a:t>
            </a:r>
            <a:endParaRPr sz="4900">
              <a:latin typeface="Trebuchet MS"/>
              <a:cs typeface="Trebuchet MS"/>
            </a:endParaRPr>
          </a:p>
          <a:p>
            <a:pPr algn="ctr">
              <a:lnSpc>
                <a:spcPts val="4135"/>
              </a:lnSpc>
            </a:pPr>
            <a:r>
              <a:rPr sz="3500" spc="85" dirty="0">
                <a:solidFill>
                  <a:srgbClr val="605C58"/>
                </a:solidFill>
                <a:latin typeface="Times New Roman"/>
                <a:cs typeface="Times New Roman"/>
              </a:rPr>
              <a:t>http://localhost:1667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68400" y="2812709"/>
            <a:ext cx="5043805" cy="378460"/>
            <a:chOff x="9680496" y="7139152"/>
            <a:chExt cx="5043805" cy="378460"/>
          </a:xfrm>
        </p:grpSpPr>
        <p:sp>
          <p:nvSpPr>
            <p:cNvPr id="23" name="object 23"/>
            <p:cNvSpPr/>
            <p:nvPr/>
          </p:nvSpPr>
          <p:spPr>
            <a:xfrm>
              <a:off x="9680496" y="7246675"/>
              <a:ext cx="5043805" cy="130810"/>
            </a:xfrm>
            <a:custGeom>
              <a:avLst/>
              <a:gdLst/>
              <a:ahLst/>
              <a:cxnLst/>
              <a:rect l="l" t="t" r="r" b="b"/>
              <a:pathLst>
                <a:path w="5043805" h="130809">
                  <a:moveTo>
                    <a:pt x="5043297" y="0"/>
                  </a:moveTo>
                  <a:lnTo>
                    <a:pt x="0" y="130417"/>
                  </a:lnTo>
                  <a:lnTo>
                    <a:pt x="5043297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12311" y="7139152"/>
              <a:ext cx="1449705" cy="378460"/>
            </a:xfrm>
            <a:custGeom>
              <a:avLst/>
              <a:gdLst/>
              <a:ahLst/>
              <a:cxnLst/>
              <a:rect l="l" t="t" r="r" b="b"/>
              <a:pathLst>
                <a:path w="1449704" h="378459">
                  <a:moveTo>
                    <a:pt x="1449605" y="378157"/>
                  </a:moveTo>
                  <a:lnTo>
                    <a:pt x="0" y="378157"/>
                  </a:lnTo>
                  <a:lnTo>
                    <a:pt x="0" y="0"/>
                  </a:lnTo>
                  <a:lnTo>
                    <a:pt x="1449605" y="0"/>
                  </a:lnTo>
                  <a:lnTo>
                    <a:pt x="1449605" y="378157"/>
                  </a:lnTo>
                  <a:close/>
                </a:path>
              </a:pathLst>
            </a:custGeom>
            <a:solidFill>
              <a:srgbClr val="333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248471" y="1679473"/>
            <a:ext cx="2931795" cy="2030730"/>
          </a:xfrm>
          <a:custGeom>
            <a:avLst/>
            <a:gdLst/>
            <a:ahLst/>
            <a:cxnLst/>
            <a:rect l="l" t="t" r="r" b="b"/>
            <a:pathLst>
              <a:path w="2931795" h="2030729">
                <a:moveTo>
                  <a:pt x="59145" y="2026642"/>
                </a:moveTo>
                <a:lnTo>
                  <a:pt x="34554" y="2016752"/>
                </a:lnTo>
                <a:lnTo>
                  <a:pt x="16913" y="2006030"/>
                </a:lnTo>
                <a:lnTo>
                  <a:pt x="5058" y="1994855"/>
                </a:lnTo>
                <a:lnTo>
                  <a:pt x="0" y="1984548"/>
                </a:lnTo>
                <a:lnTo>
                  <a:pt x="2749" y="1976431"/>
                </a:lnTo>
                <a:lnTo>
                  <a:pt x="25317" y="1952336"/>
                </a:lnTo>
                <a:lnTo>
                  <a:pt x="45991" y="1926746"/>
                </a:lnTo>
                <a:lnTo>
                  <a:pt x="64619" y="1899612"/>
                </a:lnTo>
                <a:lnTo>
                  <a:pt x="81053" y="1870886"/>
                </a:lnTo>
                <a:lnTo>
                  <a:pt x="96274" y="1842661"/>
                </a:lnTo>
                <a:lnTo>
                  <a:pt x="111028" y="1814341"/>
                </a:lnTo>
                <a:lnTo>
                  <a:pt x="126050" y="1786218"/>
                </a:lnTo>
                <a:lnTo>
                  <a:pt x="160770" y="1725054"/>
                </a:lnTo>
                <a:lnTo>
                  <a:pt x="176705" y="1690135"/>
                </a:lnTo>
                <a:lnTo>
                  <a:pt x="190598" y="1654005"/>
                </a:lnTo>
                <a:lnTo>
                  <a:pt x="203167" y="1616840"/>
                </a:lnTo>
                <a:lnTo>
                  <a:pt x="209207" y="1611691"/>
                </a:lnTo>
                <a:lnTo>
                  <a:pt x="252752" y="1624008"/>
                </a:lnTo>
                <a:lnTo>
                  <a:pt x="278534" y="1652302"/>
                </a:lnTo>
                <a:lnTo>
                  <a:pt x="276874" y="1658902"/>
                </a:lnTo>
                <a:lnTo>
                  <a:pt x="268154" y="1668471"/>
                </a:lnTo>
                <a:lnTo>
                  <a:pt x="259669" y="1678171"/>
                </a:lnTo>
                <a:lnTo>
                  <a:pt x="228097" y="1718309"/>
                </a:lnTo>
                <a:lnTo>
                  <a:pt x="200973" y="1761226"/>
                </a:lnTo>
                <a:lnTo>
                  <a:pt x="172236" y="1817590"/>
                </a:lnTo>
                <a:lnTo>
                  <a:pt x="154935" y="1851202"/>
                </a:lnTo>
                <a:lnTo>
                  <a:pt x="123592" y="1919976"/>
                </a:lnTo>
                <a:lnTo>
                  <a:pt x="108246" y="1968426"/>
                </a:lnTo>
                <a:lnTo>
                  <a:pt x="102385" y="2020381"/>
                </a:lnTo>
                <a:lnTo>
                  <a:pt x="96838" y="2028571"/>
                </a:lnTo>
                <a:lnTo>
                  <a:pt x="81165" y="2030620"/>
                </a:lnTo>
                <a:lnTo>
                  <a:pt x="59145" y="2026642"/>
                </a:lnTo>
                <a:close/>
              </a:path>
              <a:path w="2931795" h="2030729">
                <a:moveTo>
                  <a:pt x="342822" y="1542076"/>
                </a:moveTo>
                <a:lnTo>
                  <a:pt x="298252" y="1521427"/>
                </a:lnTo>
                <a:lnTo>
                  <a:pt x="268739" y="1484138"/>
                </a:lnTo>
                <a:lnTo>
                  <a:pt x="272615" y="1476615"/>
                </a:lnTo>
                <a:lnTo>
                  <a:pt x="299361" y="1455563"/>
                </a:lnTo>
                <a:lnTo>
                  <a:pt x="323011" y="1432629"/>
                </a:lnTo>
                <a:lnTo>
                  <a:pt x="364168" y="1383008"/>
                </a:lnTo>
                <a:lnTo>
                  <a:pt x="392538" y="1343937"/>
                </a:lnTo>
                <a:lnTo>
                  <a:pt x="401640" y="1330872"/>
                </a:lnTo>
                <a:lnTo>
                  <a:pt x="411215" y="1317711"/>
                </a:lnTo>
                <a:lnTo>
                  <a:pt x="420841" y="1304733"/>
                </a:lnTo>
                <a:lnTo>
                  <a:pt x="430636" y="1291920"/>
                </a:lnTo>
                <a:lnTo>
                  <a:pt x="440714" y="1279253"/>
                </a:lnTo>
                <a:lnTo>
                  <a:pt x="452804" y="1264382"/>
                </a:lnTo>
                <a:lnTo>
                  <a:pt x="464557" y="1249014"/>
                </a:lnTo>
                <a:lnTo>
                  <a:pt x="475905" y="1233185"/>
                </a:lnTo>
                <a:lnTo>
                  <a:pt x="492384" y="1208571"/>
                </a:lnTo>
                <a:lnTo>
                  <a:pt x="497734" y="1200133"/>
                </a:lnTo>
                <a:lnTo>
                  <a:pt x="502984" y="1191662"/>
                </a:lnTo>
                <a:lnTo>
                  <a:pt x="508285" y="1183208"/>
                </a:lnTo>
                <a:lnTo>
                  <a:pt x="511973" y="1177548"/>
                </a:lnTo>
                <a:lnTo>
                  <a:pt x="519121" y="1166081"/>
                </a:lnTo>
                <a:lnTo>
                  <a:pt x="529424" y="1148782"/>
                </a:lnTo>
                <a:lnTo>
                  <a:pt x="536165" y="1145084"/>
                </a:lnTo>
                <a:lnTo>
                  <a:pt x="575236" y="1169464"/>
                </a:lnTo>
                <a:lnTo>
                  <a:pt x="594091" y="1204058"/>
                </a:lnTo>
                <a:lnTo>
                  <a:pt x="591070" y="1209933"/>
                </a:lnTo>
                <a:lnTo>
                  <a:pt x="583662" y="1214613"/>
                </a:lnTo>
                <a:lnTo>
                  <a:pt x="576788" y="1219465"/>
                </a:lnTo>
                <a:lnTo>
                  <a:pt x="563384" y="1228103"/>
                </a:lnTo>
                <a:lnTo>
                  <a:pt x="556871" y="1233661"/>
                </a:lnTo>
                <a:lnTo>
                  <a:pt x="550531" y="1238686"/>
                </a:lnTo>
                <a:lnTo>
                  <a:pt x="514013" y="1272567"/>
                </a:lnTo>
                <a:lnTo>
                  <a:pt x="483270" y="1311849"/>
                </a:lnTo>
                <a:lnTo>
                  <a:pt x="439923" y="1373506"/>
                </a:lnTo>
                <a:lnTo>
                  <a:pt x="400195" y="1437656"/>
                </a:lnTo>
                <a:lnTo>
                  <a:pt x="378791" y="1483636"/>
                </a:lnTo>
                <a:lnTo>
                  <a:pt x="365825" y="1534991"/>
                </a:lnTo>
                <a:lnTo>
                  <a:pt x="358903" y="1542415"/>
                </a:lnTo>
                <a:lnTo>
                  <a:pt x="342822" y="1542076"/>
                </a:lnTo>
                <a:close/>
              </a:path>
              <a:path w="2931795" h="2030729">
                <a:moveTo>
                  <a:pt x="684686" y="1109479"/>
                </a:moveTo>
                <a:lnTo>
                  <a:pt x="645701" y="1079067"/>
                </a:lnTo>
                <a:lnTo>
                  <a:pt x="624939" y="1035737"/>
                </a:lnTo>
                <a:lnTo>
                  <a:pt x="630487" y="1029370"/>
                </a:lnTo>
                <a:lnTo>
                  <a:pt x="661144" y="1014903"/>
                </a:lnTo>
                <a:lnTo>
                  <a:pt x="689280" y="997965"/>
                </a:lnTo>
                <a:lnTo>
                  <a:pt x="715401" y="979051"/>
                </a:lnTo>
                <a:lnTo>
                  <a:pt x="740010" y="958654"/>
                </a:lnTo>
                <a:lnTo>
                  <a:pt x="763801" y="937339"/>
                </a:lnTo>
                <a:lnTo>
                  <a:pt x="787422" y="915693"/>
                </a:lnTo>
                <a:lnTo>
                  <a:pt x="811310" y="894244"/>
                </a:lnTo>
                <a:lnTo>
                  <a:pt x="835905" y="873520"/>
                </a:lnTo>
                <a:lnTo>
                  <a:pt x="850683" y="861284"/>
                </a:lnTo>
                <a:lnTo>
                  <a:pt x="865123" y="848552"/>
                </a:lnTo>
                <a:lnTo>
                  <a:pt x="892725" y="821737"/>
                </a:lnTo>
                <a:lnTo>
                  <a:pt x="918997" y="792651"/>
                </a:lnTo>
                <a:lnTo>
                  <a:pt x="944325" y="762376"/>
                </a:lnTo>
                <a:lnTo>
                  <a:pt x="951900" y="759978"/>
                </a:lnTo>
                <a:lnTo>
                  <a:pt x="988432" y="790168"/>
                </a:lnTo>
                <a:lnTo>
                  <a:pt x="1002121" y="827404"/>
                </a:lnTo>
                <a:lnTo>
                  <a:pt x="998253" y="832821"/>
                </a:lnTo>
                <a:lnTo>
                  <a:pt x="986629" y="837687"/>
                </a:lnTo>
                <a:lnTo>
                  <a:pt x="975125" y="843034"/>
                </a:lnTo>
                <a:lnTo>
                  <a:pt x="930815" y="867825"/>
                </a:lnTo>
                <a:lnTo>
                  <a:pt x="890252" y="897565"/>
                </a:lnTo>
                <a:lnTo>
                  <a:pt x="843858" y="940145"/>
                </a:lnTo>
                <a:lnTo>
                  <a:pt x="815992" y="965577"/>
                </a:lnTo>
                <a:lnTo>
                  <a:pt x="763322" y="1019805"/>
                </a:lnTo>
                <a:lnTo>
                  <a:pt x="732390" y="1060130"/>
                </a:lnTo>
                <a:lnTo>
                  <a:pt x="708449" y="1107574"/>
                </a:lnTo>
                <a:lnTo>
                  <a:pt x="700293" y="1113430"/>
                </a:lnTo>
                <a:lnTo>
                  <a:pt x="684686" y="1109479"/>
                </a:lnTo>
                <a:close/>
              </a:path>
              <a:path w="2931795" h="2030729">
                <a:moveTo>
                  <a:pt x="1119322" y="759368"/>
                </a:moveTo>
                <a:lnTo>
                  <a:pt x="1088509" y="736126"/>
                </a:lnTo>
                <a:lnTo>
                  <a:pt x="1064173" y="694616"/>
                </a:lnTo>
                <a:lnTo>
                  <a:pt x="1060352" y="678364"/>
                </a:lnTo>
                <a:lnTo>
                  <a:pt x="1061868" y="666819"/>
                </a:lnTo>
                <a:lnTo>
                  <a:pt x="1068820" y="661725"/>
                </a:lnTo>
                <a:lnTo>
                  <a:pt x="1077244" y="660264"/>
                </a:lnTo>
                <a:lnTo>
                  <a:pt x="1085715" y="658487"/>
                </a:lnTo>
                <a:lnTo>
                  <a:pt x="1133962" y="644450"/>
                </a:lnTo>
                <a:lnTo>
                  <a:pt x="1178779" y="625853"/>
                </a:lnTo>
                <a:lnTo>
                  <a:pt x="1236716" y="597616"/>
                </a:lnTo>
                <a:lnTo>
                  <a:pt x="1265506" y="583080"/>
                </a:lnTo>
                <a:lnTo>
                  <a:pt x="1280112" y="576056"/>
                </a:lnTo>
                <a:lnTo>
                  <a:pt x="1294922" y="569428"/>
                </a:lnTo>
                <a:lnTo>
                  <a:pt x="1327964" y="556136"/>
                </a:lnTo>
                <a:lnTo>
                  <a:pt x="1345685" y="548313"/>
                </a:lnTo>
                <a:lnTo>
                  <a:pt x="1380076" y="530613"/>
                </a:lnTo>
                <a:lnTo>
                  <a:pt x="1413918" y="511189"/>
                </a:lnTo>
                <a:lnTo>
                  <a:pt x="1447475" y="489906"/>
                </a:lnTo>
                <a:lnTo>
                  <a:pt x="1455514" y="489637"/>
                </a:lnTo>
                <a:lnTo>
                  <a:pt x="1481761" y="529849"/>
                </a:lnTo>
                <a:lnTo>
                  <a:pt x="1486095" y="560271"/>
                </a:lnTo>
                <a:lnTo>
                  <a:pt x="1483647" y="569738"/>
                </a:lnTo>
                <a:lnTo>
                  <a:pt x="1478282" y="573512"/>
                </a:lnTo>
                <a:lnTo>
                  <a:pt x="1465653" y="574610"/>
                </a:lnTo>
                <a:lnTo>
                  <a:pt x="1453063" y="576273"/>
                </a:lnTo>
                <a:lnTo>
                  <a:pt x="1403533" y="586204"/>
                </a:lnTo>
                <a:lnTo>
                  <a:pt x="1356062" y="602461"/>
                </a:lnTo>
                <a:lnTo>
                  <a:pt x="1265803" y="646644"/>
                </a:lnTo>
                <a:lnTo>
                  <a:pt x="1201259" y="684443"/>
                </a:lnTo>
                <a:lnTo>
                  <a:pt x="1161986" y="715667"/>
                </a:lnTo>
                <a:lnTo>
                  <a:pt x="1128658" y="755882"/>
                </a:lnTo>
                <a:lnTo>
                  <a:pt x="1119322" y="759368"/>
                </a:lnTo>
                <a:close/>
              </a:path>
              <a:path w="2931795" h="2030729">
                <a:moveTo>
                  <a:pt x="2376314" y="994236"/>
                </a:moveTo>
                <a:lnTo>
                  <a:pt x="2355173" y="955590"/>
                </a:lnTo>
                <a:lnTo>
                  <a:pt x="2355277" y="947962"/>
                </a:lnTo>
                <a:lnTo>
                  <a:pt x="2391721" y="873433"/>
                </a:lnTo>
                <a:lnTo>
                  <a:pt x="2420538" y="833493"/>
                </a:lnTo>
                <a:lnTo>
                  <a:pt x="2452172" y="795788"/>
                </a:lnTo>
                <a:lnTo>
                  <a:pt x="2486558" y="760519"/>
                </a:lnTo>
                <a:lnTo>
                  <a:pt x="2526691" y="723060"/>
                </a:lnTo>
                <a:lnTo>
                  <a:pt x="2568088" y="687886"/>
                </a:lnTo>
                <a:lnTo>
                  <a:pt x="2610223" y="654321"/>
                </a:lnTo>
                <a:lnTo>
                  <a:pt x="2694612" y="589321"/>
                </a:lnTo>
                <a:lnTo>
                  <a:pt x="2735814" y="556537"/>
                </a:lnTo>
                <a:lnTo>
                  <a:pt x="2775656" y="522664"/>
                </a:lnTo>
                <a:lnTo>
                  <a:pt x="2782194" y="517169"/>
                </a:lnTo>
                <a:lnTo>
                  <a:pt x="2788614" y="511526"/>
                </a:lnTo>
                <a:lnTo>
                  <a:pt x="2801172" y="500258"/>
                </a:lnTo>
                <a:lnTo>
                  <a:pt x="2813663" y="488969"/>
                </a:lnTo>
                <a:lnTo>
                  <a:pt x="2816126" y="486817"/>
                </a:lnTo>
                <a:lnTo>
                  <a:pt x="2817884" y="485028"/>
                </a:lnTo>
                <a:lnTo>
                  <a:pt x="2820347" y="482876"/>
                </a:lnTo>
                <a:lnTo>
                  <a:pt x="2824741" y="478402"/>
                </a:lnTo>
                <a:lnTo>
                  <a:pt x="2828427" y="474288"/>
                </a:lnTo>
                <a:lnTo>
                  <a:pt x="2832649" y="470347"/>
                </a:lnTo>
                <a:lnTo>
                  <a:pt x="2838799" y="464083"/>
                </a:lnTo>
                <a:lnTo>
                  <a:pt x="2840384" y="462827"/>
                </a:lnTo>
                <a:lnTo>
                  <a:pt x="2841263" y="461932"/>
                </a:lnTo>
                <a:lnTo>
                  <a:pt x="2841435" y="461398"/>
                </a:lnTo>
                <a:lnTo>
                  <a:pt x="2840901" y="461226"/>
                </a:lnTo>
                <a:lnTo>
                  <a:pt x="2836801" y="459313"/>
                </a:lnTo>
                <a:lnTo>
                  <a:pt x="2546595" y="301778"/>
                </a:lnTo>
                <a:lnTo>
                  <a:pt x="2403011" y="227697"/>
                </a:lnTo>
                <a:lnTo>
                  <a:pt x="2355475" y="204185"/>
                </a:lnTo>
                <a:lnTo>
                  <a:pt x="2307578" y="181279"/>
                </a:lnTo>
                <a:lnTo>
                  <a:pt x="2259251" y="159100"/>
                </a:lnTo>
                <a:lnTo>
                  <a:pt x="2210422" y="137769"/>
                </a:lnTo>
                <a:lnTo>
                  <a:pt x="2161023" y="117408"/>
                </a:lnTo>
                <a:lnTo>
                  <a:pt x="2129990" y="98017"/>
                </a:lnTo>
                <a:lnTo>
                  <a:pt x="2110281" y="71121"/>
                </a:lnTo>
                <a:lnTo>
                  <a:pt x="2104563" y="42333"/>
                </a:lnTo>
                <a:lnTo>
                  <a:pt x="2115502" y="17266"/>
                </a:lnTo>
                <a:lnTo>
                  <a:pt x="2135273" y="4036"/>
                </a:lnTo>
                <a:lnTo>
                  <a:pt x="2160590" y="0"/>
                </a:lnTo>
                <a:lnTo>
                  <a:pt x="2188259" y="5120"/>
                </a:lnTo>
                <a:lnTo>
                  <a:pt x="2215086" y="19360"/>
                </a:lnTo>
                <a:lnTo>
                  <a:pt x="2257261" y="49204"/>
                </a:lnTo>
                <a:lnTo>
                  <a:pt x="2299878" y="78308"/>
                </a:lnTo>
                <a:lnTo>
                  <a:pt x="2342903" y="106739"/>
                </a:lnTo>
                <a:lnTo>
                  <a:pt x="2386298" y="134561"/>
                </a:lnTo>
                <a:lnTo>
                  <a:pt x="2430028" y="161843"/>
                </a:lnTo>
                <a:lnTo>
                  <a:pt x="2518351" y="215043"/>
                </a:lnTo>
                <a:lnTo>
                  <a:pt x="2607583" y="266870"/>
                </a:lnTo>
                <a:lnTo>
                  <a:pt x="2883392" y="421262"/>
                </a:lnTo>
                <a:lnTo>
                  <a:pt x="2901860" y="432048"/>
                </a:lnTo>
                <a:lnTo>
                  <a:pt x="2929510" y="447991"/>
                </a:lnTo>
                <a:lnTo>
                  <a:pt x="2931646" y="448680"/>
                </a:lnTo>
                <a:lnTo>
                  <a:pt x="2930940" y="449041"/>
                </a:lnTo>
                <a:lnTo>
                  <a:pt x="2929182" y="450831"/>
                </a:lnTo>
                <a:lnTo>
                  <a:pt x="2925496" y="454945"/>
                </a:lnTo>
                <a:lnTo>
                  <a:pt x="2918294" y="462638"/>
                </a:lnTo>
                <a:lnTo>
                  <a:pt x="2888247" y="493599"/>
                </a:lnTo>
                <a:lnTo>
                  <a:pt x="2880721" y="501243"/>
                </a:lnTo>
                <a:lnTo>
                  <a:pt x="2872976" y="508705"/>
                </a:lnTo>
                <a:lnTo>
                  <a:pt x="2865132" y="516136"/>
                </a:lnTo>
                <a:lnTo>
                  <a:pt x="2857305" y="523682"/>
                </a:lnTo>
                <a:lnTo>
                  <a:pt x="2843965" y="535453"/>
                </a:lnTo>
                <a:lnTo>
                  <a:pt x="2840059" y="538740"/>
                </a:lnTo>
                <a:lnTo>
                  <a:pt x="2836716" y="541786"/>
                </a:lnTo>
                <a:lnTo>
                  <a:pt x="2832668" y="545193"/>
                </a:lnTo>
                <a:lnTo>
                  <a:pt x="2827116" y="550031"/>
                </a:lnTo>
                <a:lnTo>
                  <a:pt x="2821514" y="554852"/>
                </a:lnTo>
                <a:lnTo>
                  <a:pt x="2815812" y="559641"/>
                </a:lnTo>
                <a:lnTo>
                  <a:pt x="2809960" y="564381"/>
                </a:lnTo>
                <a:lnTo>
                  <a:pt x="2766070" y="599642"/>
                </a:lnTo>
                <a:lnTo>
                  <a:pt x="2722216" y="634349"/>
                </a:lnTo>
                <a:lnTo>
                  <a:pt x="2678843" y="669156"/>
                </a:lnTo>
                <a:lnTo>
                  <a:pt x="2636689" y="704468"/>
                </a:lnTo>
                <a:lnTo>
                  <a:pt x="2596048" y="741061"/>
                </a:lnTo>
                <a:lnTo>
                  <a:pt x="2548818" y="788942"/>
                </a:lnTo>
                <a:lnTo>
                  <a:pt x="2506149" y="840505"/>
                </a:lnTo>
                <a:lnTo>
                  <a:pt x="2470202" y="894312"/>
                </a:lnTo>
                <a:lnTo>
                  <a:pt x="2441750" y="952306"/>
                </a:lnTo>
                <a:lnTo>
                  <a:pt x="2436898" y="962967"/>
                </a:lnTo>
                <a:lnTo>
                  <a:pt x="2405061" y="993821"/>
                </a:lnTo>
                <a:lnTo>
                  <a:pt x="2385791" y="996936"/>
                </a:lnTo>
                <a:lnTo>
                  <a:pt x="2376314" y="994236"/>
                </a:lnTo>
                <a:close/>
              </a:path>
              <a:path w="2931795" h="2030729">
                <a:moveTo>
                  <a:pt x="2536539" y="490949"/>
                </a:moveTo>
                <a:lnTo>
                  <a:pt x="2208949" y="385197"/>
                </a:lnTo>
                <a:lnTo>
                  <a:pt x="2223483" y="389788"/>
                </a:lnTo>
                <a:lnTo>
                  <a:pt x="2237482" y="393294"/>
                </a:lnTo>
                <a:lnTo>
                  <a:pt x="2251678" y="396533"/>
                </a:lnTo>
                <a:lnTo>
                  <a:pt x="2266004" y="399371"/>
                </a:lnTo>
                <a:lnTo>
                  <a:pt x="2280391" y="401676"/>
                </a:lnTo>
                <a:lnTo>
                  <a:pt x="2323195" y="407042"/>
                </a:lnTo>
                <a:lnTo>
                  <a:pt x="2351995" y="410971"/>
                </a:lnTo>
                <a:lnTo>
                  <a:pt x="2366333" y="413141"/>
                </a:lnTo>
                <a:lnTo>
                  <a:pt x="2380575" y="415612"/>
                </a:lnTo>
                <a:lnTo>
                  <a:pt x="2411700" y="421930"/>
                </a:lnTo>
                <a:lnTo>
                  <a:pt x="2428872" y="424712"/>
                </a:lnTo>
                <a:lnTo>
                  <a:pt x="2480864" y="429249"/>
                </a:lnTo>
                <a:lnTo>
                  <a:pt x="2516346" y="429691"/>
                </a:lnTo>
                <a:lnTo>
                  <a:pt x="2534450" y="429477"/>
                </a:lnTo>
                <a:lnTo>
                  <a:pt x="2540261" y="433627"/>
                </a:lnTo>
                <a:lnTo>
                  <a:pt x="2543232" y="445203"/>
                </a:lnTo>
                <a:lnTo>
                  <a:pt x="2543225" y="461894"/>
                </a:lnTo>
                <a:lnTo>
                  <a:pt x="2540101" y="481391"/>
                </a:lnTo>
                <a:lnTo>
                  <a:pt x="2536539" y="490949"/>
                </a:lnTo>
                <a:close/>
              </a:path>
              <a:path w="2931795" h="2030729">
                <a:moveTo>
                  <a:pt x="2153612" y="476803"/>
                </a:moveTo>
                <a:lnTo>
                  <a:pt x="2146768" y="462550"/>
                </a:lnTo>
                <a:lnTo>
                  <a:pt x="2142838" y="439957"/>
                </a:lnTo>
                <a:lnTo>
                  <a:pt x="2142955" y="412703"/>
                </a:lnTo>
                <a:lnTo>
                  <a:pt x="2146298" y="391987"/>
                </a:lnTo>
                <a:lnTo>
                  <a:pt x="2151787" y="376440"/>
                </a:lnTo>
                <a:lnTo>
                  <a:pt x="2158739" y="367663"/>
                </a:lnTo>
                <a:lnTo>
                  <a:pt x="2166472" y="367259"/>
                </a:lnTo>
                <a:lnTo>
                  <a:pt x="2180328" y="373950"/>
                </a:lnTo>
                <a:lnTo>
                  <a:pt x="2194525" y="379924"/>
                </a:lnTo>
                <a:lnTo>
                  <a:pt x="2208949" y="385197"/>
                </a:lnTo>
                <a:lnTo>
                  <a:pt x="2536539" y="490949"/>
                </a:lnTo>
                <a:lnTo>
                  <a:pt x="2534113" y="497458"/>
                </a:lnTo>
                <a:lnTo>
                  <a:pt x="2527286" y="509444"/>
                </a:lnTo>
                <a:lnTo>
                  <a:pt x="2525257" y="511468"/>
                </a:lnTo>
                <a:lnTo>
                  <a:pt x="2452513" y="487985"/>
                </a:lnTo>
                <a:lnTo>
                  <a:pt x="2431020" y="481314"/>
                </a:lnTo>
                <a:lnTo>
                  <a:pt x="2386505" y="473057"/>
                </a:lnTo>
                <a:lnTo>
                  <a:pt x="2319710" y="464165"/>
                </a:lnTo>
                <a:lnTo>
                  <a:pt x="2252567" y="460463"/>
                </a:lnTo>
                <a:lnTo>
                  <a:pt x="2229948" y="461448"/>
                </a:lnTo>
                <a:lnTo>
                  <a:pt x="2207350" y="464428"/>
                </a:lnTo>
                <a:lnTo>
                  <a:pt x="2184776" y="470069"/>
                </a:lnTo>
                <a:lnTo>
                  <a:pt x="2162236" y="479035"/>
                </a:lnTo>
                <a:lnTo>
                  <a:pt x="2153612" y="476803"/>
                </a:lnTo>
                <a:close/>
              </a:path>
              <a:path w="2931795" h="2030729">
                <a:moveTo>
                  <a:pt x="2514534" y="516745"/>
                </a:moveTo>
                <a:lnTo>
                  <a:pt x="2473339" y="496375"/>
                </a:lnTo>
                <a:lnTo>
                  <a:pt x="2452513" y="487985"/>
                </a:lnTo>
                <a:lnTo>
                  <a:pt x="2525257" y="511468"/>
                </a:lnTo>
                <a:lnTo>
                  <a:pt x="2520475" y="516241"/>
                </a:lnTo>
                <a:lnTo>
                  <a:pt x="2514534" y="516745"/>
                </a:lnTo>
                <a:close/>
              </a:path>
              <a:path w="2931795" h="2030729">
                <a:moveTo>
                  <a:pt x="1615030" y="540294"/>
                </a:moveTo>
                <a:lnTo>
                  <a:pt x="1603544" y="528944"/>
                </a:lnTo>
                <a:lnTo>
                  <a:pt x="1592705" y="508742"/>
                </a:lnTo>
                <a:lnTo>
                  <a:pt x="1584773" y="482960"/>
                </a:lnTo>
                <a:lnTo>
                  <a:pt x="1582213" y="461886"/>
                </a:lnTo>
                <a:lnTo>
                  <a:pt x="1583540" y="445216"/>
                </a:lnTo>
                <a:lnTo>
                  <a:pt x="1588421" y="434665"/>
                </a:lnTo>
                <a:lnTo>
                  <a:pt x="1596522" y="431949"/>
                </a:lnTo>
                <a:lnTo>
                  <a:pt x="1605056" y="432917"/>
                </a:lnTo>
                <a:lnTo>
                  <a:pt x="1613622" y="433786"/>
                </a:lnTo>
                <a:lnTo>
                  <a:pt x="1622252" y="434454"/>
                </a:lnTo>
                <a:lnTo>
                  <a:pt x="1639261" y="435175"/>
                </a:lnTo>
                <a:lnTo>
                  <a:pt x="1647556" y="435312"/>
                </a:lnTo>
                <a:lnTo>
                  <a:pt x="1655816" y="435216"/>
                </a:lnTo>
                <a:lnTo>
                  <a:pt x="1696353" y="432133"/>
                </a:lnTo>
                <a:lnTo>
                  <a:pt x="1792139" y="417901"/>
                </a:lnTo>
                <a:lnTo>
                  <a:pt x="1808042" y="415539"/>
                </a:lnTo>
                <a:lnTo>
                  <a:pt x="1824062" y="413326"/>
                </a:lnTo>
                <a:lnTo>
                  <a:pt x="1840118" y="411346"/>
                </a:lnTo>
                <a:lnTo>
                  <a:pt x="1856128" y="409682"/>
                </a:lnTo>
                <a:lnTo>
                  <a:pt x="1875454" y="408076"/>
                </a:lnTo>
                <a:lnTo>
                  <a:pt x="1894623" y="405756"/>
                </a:lnTo>
                <a:lnTo>
                  <a:pt x="1932693" y="399041"/>
                </a:lnTo>
                <a:lnTo>
                  <a:pt x="1970674" y="390088"/>
                </a:lnTo>
                <a:lnTo>
                  <a:pt x="2009172" y="379533"/>
                </a:lnTo>
                <a:lnTo>
                  <a:pt x="2016865" y="381593"/>
                </a:lnTo>
                <a:lnTo>
                  <a:pt x="2023423" y="391794"/>
                </a:lnTo>
                <a:lnTo>
                  <a:pt x="2027942" y="407967"/>
                </a:lnTo>
                <a:lnTo>
                  <a:pt x="2029520" y="427942"/>
                </a:lnTo>
                <a:lnTo>
                  <a:pt x="2028428" y="444798"/>
                </a:lnTo>
                <a:lnTo>
                  <a:pt x="2024955" y="458069"/>
                </a:lnTo>
                <a:lnTo>
                  <a:pt x="2019737" y="466467"/>
                </a:lnTo>
                <a:lnTo>
                  <a:pt x="2013412" y="468706"/>
                </a:lnTo>
                <a:lnTo>
                  <a:pt x="2000951" y="466230"/>
                </a:lnTo>
                <a:lnTo>
                  <a:pt x="1988410" y="464171"/>
                </a:lnTo>
                <a:lnTo>
                  <a:pt x="1975841" y="462544"/>
                </a:lnTo>
                <a:lnTo>
                  <a:pt x="1938223" y="459212"/>
                </a:lnTo>
                <a:lnTo>
                  <a:pt x="1913156" y="459103"/>
                </a:lnTo>
                <a:lnTo>
                  <a:pt x="1888141" y="460889"/>
                </a:lnTo>
                <a:lnTo>
                  <a:pt x="1788847" y="476283"/>
                </a:lnTo>
                <a:lnTo>
                  <a:pt x="1715851" y="493453"/>
                </a:lnTo>
                <a:lnTo>
                  <a:pt x="1668728" y="511314"/>
                </a:lnTo>
                <a:lnTo>
                  <a:pt x="1624900" y="539521"/>
                </a:lnTo>
                <a:lnTo>
                  <a:pt x="1615030" y="540294"/>
                </a:lnTo>
                <a:close/>
              </a:path>
            </a:pathLst>
          </a:custGeom>
          <a:solidFill>
            <a:srgbClr val="333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904460" y="496046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3D3B38"/>
                </a:solidFill>
                <a:latin typeface="Georgia"/>
                <a:cs typeface="Georgia"/>
              </a:rPr>
              <a:t>Elérés: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65500" y="5835019"/>
            <a:ext cx="4993900" cy="1591911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-64769" algn="ctr">
              <a:lnSpc>
                <a:spcPct val="106800"/>
              </a:lnSpc>
            </a:pPr>
            <a:r>
              <a:rPr sz="2400" b="1" spc="-40" dirty="0" err="1">
                <a:solidFill>
                  <a:srgbClr val="3D3B38"/>
                </a:solidFill>
                <a:latin typeface="Georgia"/>
                <a:cs typeface="Georgia"/>
              </a:rPr>
              <a:t>Forráskód</a:t>
            </a:r>
            <a:r>
              <a:rPr sz="2400" b="1" spc="-40" dirty="0">
                <a:solidFill>
                  <a:srgbClr val="3D3B38"/>
                </a:solidFill>
                <a:latin typeface="Georgia"/>
                <a:cs typeface="Georgia"/>
              </a:rPr>
              <a:t>: </a:t>
            </a:r>
            <a:r>
              <a:rPr sz="2400" spc="125" dirty="0">
                <a:solidFill>
                  <a:srgbClr val="3D3B38"/>
                </a:solidFill>
                <a:latin typeface="Times New Roman"/>
                <a:cs typeface="Times New Roman"/>
              </a:rPr>
              <a:t>https://github.com/nemanihun/cond </a:t>
            </a:r>
            <a:r>
              <a:rPr sz="2400" spc="120" dirty="0">
                <a:solidFill>
                  <a:srgbClr val="3D3B38"/>
                </a:solidFill>
                <a:latin typeface="Times New Roman"/>
                <a:cs typeface="Times New Roman"/>
              </a:rPr>
              <a:t>uit/tree/master/Tests/Automata%20t </a:t>
            </a:r>
            <a:r>
              <a:rPr sz="2400" spc="90" dirty="0">
                <a:solidFill>
                  <a:srgbClr val="3D3B38"/>
                </a:solidFill>
                <a:latin typeface="Times New Roman"/>
                <a:cs typeface="Times New Roman"/>
              </a:rPr>
              <a:t>eszt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023927" y="2942705"/>
            <a:ext cx="4686300" cy="1987550"/>
            <a:chOff x="13023927" y="2942705"/>
            <a:chExt cx="4686300" cy="1987550"/>
          </a:xfrm>
        </p:grpSpPr>
        <p:sp>
          <p:nvSpPr>
            <p:cNvPr id="29" name="object 29"/>
            <p:cNvSpPr/>
            <p:nvPr/>
          </p:nvSpPr>
          <p:spPr>
            <a:xfrm>
              <a:off x="13023927" y="3061324"/>
              <a:ext cx="4686300" cy="1869439"/>
            </a:xfrm>
            <a:custGeom>
              <a:avLst/>
              <a:gdLst/>
              <a:ahLst/>
              <a:cxnLst/>
              <a:rect l="l" t="t" r="r" b="b"/>
              <a:pathLst>
                <a:path w="4686300" h="1869439">
                  <a:moveTo>
                    <a:pt x="105210" y="0"/>
                  </a:moveTo>
                  <a:lnTo>
                    <a:pt x="4685778" y="308930"/>
                  </a:lnTo>
                  <a:lnTo>
                    <a:pt x="4580567" y="1868915"/>
                  </a:lnTo>
                  <a:lnTo>
                    <a:pt x="0" y="1559985"/>
                  </a:lnTo>
                  <a:lnTo>
                    <a:pt x="105210" y="0"/>
                  </a:lnTo>
                  <a:close/>
                </a:path>
              </a:pathLst>
            </a:custGeom>
            <a:solidFill>
              <a:srgbClr val="3678B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576512" y="2942705"/>
              <a:ext cx="1672589" cy="579120"/>
            </a:xfrm>
            <a:custGeom>
              <a:avLst/>
              <a:gdLst/>
              <a:ahLst/>
              <a:cxnLst/>
              <a:rect l="l" t="t" r="r" b="b"/>
              <a:pathLst>
                <a:path w="1672590" h="579120">
                  <a:moveTo>
                    <a:pt x="39808" y="0"/>
                  </a:moveTo>
                  <a:lnTo>
                    <a:pt x="1672485" y="152600"/>
                  </a:lnTo>
                  <a:lnTo>
                    <a:pt x="1632676" y="578515"/>
                  </a:lnTo>
                  <a:lnTo>
                    <a:pt x="0" y="425915"/>
                  </a:lnTo>
                  <a:lnTo>
                    <a:pt x="39808" y="0"/>
                  </a:lnTo>
                  <a:close/>
                </a:path>
              </a:pathLst>
            </a:custGeom>
            <a:solidFill>
              <a:srgbClr val="3337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5270889"/>
            <a:ext cx="7483475" cy="5016500"/>
            <a:chOff x="0" y="5270889"/>
            <a:chExt cx="7483475" cy="5016500"/>
          </a:xfrm>
        </p:grpSpPr>
        <p:sp>
          <p:nvSpPr>
            <p:cNvPr id="32" name="object 32"/>
            <p:cNvSpPr/>
            <p:nvPr/>
          </p:nvSpPr>
          <p:spPr>
            <a:xfrm>
              <a:off x="0" y="7099934"/>
              <a:ext cx="7483475" cy="3187065"/>
            </a:xfrm>
            <a:custGeom>
              <a:avLst/>
              <a:gdLst/>
              <a:ahLst/>
              <a:cxnLst/>
              <a:rect l="l" t="t" r="r" b="b"/>
              <a:pathLst>
                <a:path w="7483475" h="3187065">
                  <a:moveTo>
                    <a:pt x="5044836" y="1763692"/>
                  </a:moveTo>
                  <a:lnTo>
                    <a:pt x="3626258" y="1239043"/>
                  </a:lnTo>
                  <a:lnTo>
                    <a:pt x="3670373" y="1211824"/>
                  </a:lnTo>
                  <a:lnTo>
                    <a:pt x="3714467" y="1186964"/>
                  </a:lnTo>
                  <a:lnTo>
                    <a:pt x="3759390" y="1166008"/>
                  </a:lnTo>
                  <a:lnTo>
                    <a:pt x="3805992" y="1150501"/>
                  </a:lnTo>
                  <a:lnTo>
                    <a:pt x="3855122" y="1141988"/>
                  </a:lnTo>
                  <a:lnTo>
                    <a:pt x="3907628" y="1142015"/>
                  </a:lnTo>
                  <a:lnTo>
                    <a:pt x="3935130" y="1140683"/>
                  </a:lnTo>
                  <a:lnTo>
                    <a:pt x="3962890" y="1134334"/>
                  </a:lnTo>
                  <a:lnTo>
                    <a:pt x="3990503" y="1126653"/>
                  </a:lnTo>
                  <a:lnTo>
                    <a:pt x="4017566" y="1121324"/>
                  </a:lnTo>
                  <a:lnTo>
                    <a:pt x="4042161" y="1118491"/>
                  </a:lnTo>
                  <a:lnTo>
                    <a:pt x="4066486" y="1118115"/>
                  </a:lnTo>
                  <a:lnTo>
                    <a:pt x="4089564" y="1121112"/>
                  </a:lnTo>
                  <a:lnTo>
                    <a:pt x="4156938" y="1154677"/>
                  </a:lnTo>
                  <a:lnTo>
                    <a:pt x="4203039" y="1181841"/>
                  </a:lnTo>
                  <a:lnTo>
                    <a:pt x="4248664" y="1209776"/>
                  </a:lnTo>
                  <a:lnTo>
                    <a:pt x="4293762" y="1238369"/>
                  </a:lnTo>
                  <a:lnTo>
                    <a:pt x="4338281" y="1267504"/>
                  </a:lnTo>
                  <a:lnTo>
                    <a:pt x="4382167" y="1297069"/>
                  </a:lnTo>
                  <a:lnTo>
                    <a:pt x="4422381" y="1322766"/>
                  </a:lnTo>
                  <a:lnTo>
                    <a:pt x="4462046" y="1349298"/>
                  </a:lnTo>
                  <a:lnTo>
                    <a:pt x="4501311" y="1376481"/>
                  </a:lnTo>
                  <a:lnTo>
                    <a:pt x="4657330" y="1488025"/>
                  </a:lnTo>
                  <a:lnTo>
                    <a:pt x="4696817" y="1515689"/>
                  </a:lnTo>
                  <a:lnTo>
                    <a:pt x="4717146" y="1527415"/>
                  </a:lnTo>
                  <a:lnTo>
                    <a:pt x="4917708" y="1601591"/>
                  </a:lnTo>
                  <a:lnTo>
                    <a:pt x="4957368" y="1634091"/>
                  </a:lnTo>
                  <a:lnTo>
                    <a:pt x="4992110" y="1670401"/>
                  </a:lnTo>
                  <a:lnTo>
                    <a:pt x="5019548" y="1708720"/>
                  </a:lnTo>
                  <a:lnTo>
                    <a:pt x="5044836" y="1763692"/>
                  </a:lnTo>
                  <a:close/>
                </a:path>
                <a:path w="7483475" h="3187065">
                  <a:moveTo>
                    <a:pt x="4917708" y="1601591"/>
                  </a:moveTo>
                  <a:lnTo>
                    <a:pt x="4717146" y="1527415"/>
                  </a:lnTo>
                  <a:lnTo>
                    <a:pt x="4741210" y="1535090"/>
                  </a:lnTo>
                  <a:lnTo>
                    <a:pt x="4766877" y="1540162"/>
                  </a:lnTo>
                  <a:lnTo>
                    <a:pt x="4792012" y="1544079"/>
                  </a:lnTo>
                  <a:lnTo>
                    <a:pt x="4832644" y="1554785"/>
                  </a:lnTo>
                  <a:lnTo>
                    <a:pt x="4875303" y="1574526"/>
                  </a:lnTo>
                  <a:lnTo>
                    <a:pt x="4917708" y="1601591"/>
                  </a:lnTo>
                  <a:close/>
                </a:path>
                <a:path w="7483475" h="3187065">
                  <a:moveTo>
                    <a:pt x="7481372" y="3187064"/>
                  </a:moveTo>
                  <a:lnTo>
                    <a:pt x="1600036" y="1011903"/>
                  </a:lnTo>
                  <a:lnTo>
                    <a:pt x="1649342" y="1029634"/>
                  </a:lnTo>
                  <a:lnTo>
                    <a:pt x="1698884" y="1046726"/>
                  </a:lnTo>
                  <a:lnTo>
                    <a:pt x="1748701" y="1063074"/>
                  </a:lnTo>
                  <a:lnTo>
                    <a:pt x="1798834" y="1078569"/>
                  </a:lnTo>
                  <a:lnTo>
                    <a:pt x="1849321" y="1093107"/>
                  </a:lnTo>
                  <a:lnTo>
                    <a:pt x="1894270" y="1105149"/>
                  </a:lnTo>
                  <a:lnTo>
                    <a:pt x="1940049" y="1116769"/>
                  </a:lnTo>
                  <a:lnTo>
                    <a:pt x="1986459" y="1126911"/>
                  </a:lnTo>
                  <a:lnTo>
                    <a:pt x="2033300" y="1134520"/>
                  </a:lnTo>
                  <a:lnTo>
                    <a:pt x="2080375" y="1138539"/>
                  </a:lnTo>
                  <a:lnTo>
                    <a:pt x="2127483" y="1137915"/>
                  </a:lnTo>
                  <a:lnTo>
                    <a:pt x="2174426" y="1131591"/>
                  </a:lnTo>
                  <a:lnTo>
                    <a:pt x="2221005" y="1118513"/>
                  </a:lnTo>
                  <a:lnTo>
                    <a:pt x="2267021" y="1097624"/>
                  </a:lnTo>
                  <a:lnTo>
                    <a:pt x="2273681" y="1095028"/>
                  </a:lnTo>
                  <a:lnTo>
                    <a:pt x="2281081" y="1093025"/>
                  </a:lnTo>
                  <a:lnTo>
                    <a:pt x="2288836" y="1091792"/>
                  </a:lnTo>
                  <a:lnTo>
                    <a:pt x="2296559" y="1091507"/>
                  </a:lnTo>
                  <a:lnTo>
                    <a:pt x="2405461" y="1106807"/>
                  </a:lnTo>
                  <a:lnTo>
                    <a:pt x="2460177" y="1113737"/>
                  </a:lnTo>
                  <a:lnTo>
                    <a:pt x="2515213" y="1119804"/>
                  </a:lnTo>
                  <a:lnTo>
                    <a:pt x="2570675" y="1124720"/>
                  </a:lnTo>
                  <a:lnTo>
                    <a:pt x="2620786" y="1127223"/>
                  </a:lnTo>
                  <a:lnTo>
                    <a:pt x="2670854" y="1128112"/>
                  </a:lnTo>
                  <a:lnTo>
                    <a:pt x="2720420" y="1126900"/>
                  </a:lnTo>
                  <a:lnTo>
                    <a:pt x="2769028" y="1123095"/>
                  </a:lnTo>
                  <a:lnTo>
                    <a:pt x="2816942" y="1117885"/>
                  </a:lnTo>
                  <a:lnTo>
                    <a:pt x="2864679" y="1109173"/>
                  </a:lnTo>
                  <a:lnTo>
                    <a:pt x="2912356" y="1099294"/>
                  </a:lnTo>
                  <a:lnTo>
                    <a:pt x="2960093" y="1090582"/>
                  </a:lnTo>
                  <a:lnTo>
                    <a:pt x="3008008" y="1085372"/>
                  </a:lnTo>
                  <a:lnTo>
                    <a:pt x="3060357" y="1085135"/>
                  </a:lnTo>
                  <a:lnTo>
                    <a:pt x="3112449" y="1089915"/>
                  </a:lnTo>
                  <a:lnTo>
                    <a:pt x="3215812" y="1104285"/>
                  </a:lnTo>
                  <a:lnTo>
                    <a:pt x="3305158" y="1120288"/>
                  </a:lnTo>
                  <a:lnTo>
                    <a:pt x="3316527" y="1122362"/>
                  </a:lnTo>
                  <a:lnTo>
                    <a:pt x="3367040" y="1130979"/>
                  </a:lnTo>
                  <a:lnTo>
                    <a:pt x="3418073" y="1138190"/>
                  </a:lnTo>
                  <a:lnTo>
                    <a:pt x="3443663" y="1136843"/>
                  </a:lnTo>
                  <a:lnTo>
                    <a:pt x="3470115" y="1132301"/>
                  </a:lnTo>
                  <a:lnTo>
                    <a:pt x="3496922" y="1128528"/>
                  </a:lnTo>
                  <a:lnTo>
                    <a:pt x="3553181" y="1135436"/>
                  </a:lnTo>
                  <a:lnTo>
                    <a:pt x="3597329" y="1167314"/>
                  </a:lnTo>
                  <a:lnTo>
                    <a:pt x="3598029" y="1204745"/>
                  </a:lnTo>
                  <a:lnTo>
                    <a:pt x="3601348" y="1213055"/>
                  </a:lnTo>
                  <a:lnTo>
                    <a:pt x="3609478" y="1222187"/>
                  </a:lnTo>
                  <a:lnTo>
                    <a:pt x="3618941" y="1231171"/>
                  </a:lnTo>
                  <a:lnTo>
                    <a:pt x="3626258" y="1239043"/>
                  </a:lnTo>
                  <a:lnTo>
                    <a:pt x="5044836" y="1763692"/>
                  </a:lnTo>
                  <a:lnTo>
                    <a:pt x="5055978" y="1788103"/>
                  </a:lnTo>
                  <a:lnTo>
                    <a:pt x="5083025" y="1820846"/>
                  </a:lnTo>
                  <a:lnTo>
                    <a:pt x="5116295" y="1848861"/>
                  </a:lnTo>
                  <a:lnTo>
                    <a:pt x="5153594" y="1875490"/>
                  </a:lnTo>
                  <a:lnTo>
                    <a:pt x="5197713" y="1895973"/>
                  </a:lnTo>
                  <a:lnTo>
                    <a:pt x="5589447" y="2040852"/>
                  </a:lnTo>
                  <a:lnTo>
                    <a:pt x="5590149" y="2041633"/>
                  </a:lnTo>
                  <a:lnTo>
                    <a:pt x="5625714" y="2073958"/>
                  </a:lnTo>
                  <a:lnTo>
                    <a:pt x="5665956" y="2104841"/>
                  </a:lnTo>
                  <a:lnTo>
                    <a:pt x="5707502" y="2134503"/>
                  </a:lnTo>
                  <a:lnTo>
                    <a:pt x="5749917" y="2163350"/>
                  </a:lnTo>
                  <a:lnTo>
                    <a:pt x="5835618" y="2220229"/>
                  </a:lnTo>
                  <a:lnTo>
                    <a:pt x="5878034" y="2249076"/>
                  </a:lnTo>
                  <a:lnTo>
                    <a:pt x="5909958" y="2271800"/>
                  </a:lnTo>
                  <a:lnTo>
                    <a:pt x="5940518" y="2295618"/>
                  </a:lnTo>
                  <a:lnTo>
                    <a:pt x="5969893" y="2320914"/>
                  </a:lnTo>
                  <a:lnTo>
                    <a:pt x="5998258" y="2348073"/>
                  </a:lnTo>
                  <a:lnTo>
                    <a:pt x="6011466" y="2392739"/>
                  </a:lnTo>
                  <a:lnTo>
                    <a:pt x="6012400" y="2411245"/>
                  </a:lnTo>
                  <a:lnTo>
                    <a:pt x="6053520" y="2439377"/>
                  </a:lnTo>
                  <a:lnTo>
                    <a:pt x="6511076" y="2609091"/>
                  </a:lnTo>
                  <a:lnTo>
                    <a:pt x="6518964" y="2615256"/>
                  </a:lnTo>
                  <a:lnTo>
                    <a:pt x="6548306" y="2648168"/>
                  </a:lnTo>
                  <a:lnTo>
                    <a:pt x="6570971" y="2689403"/>
                  </a:lnTo>
                  <a:lnTo>
                    <a:pt x="6564618" y="2692751"/>
                  </a:lnTo>
                  <a:lnTo>
                    <a:pt x="6557953" y="2696943"/>
                  </a:lnTo>
                  <a:lnTo>
                    <a:pt x="6551081" y="2701697"/>
                  </a:lnTo>
                  <a:lnTo>
                    <a:pt x="6544104" y="2706733"/>
                  </a:lnTo>
                  <a:lnTo>
                    <a:pt x="6549775" y="2719055"/>
                  </a:lnTo>
                  <a:lnTo>
                    <a:pt x="6950701" y="2867334"/>
                  </a:lnTo>
                  <a:lnTo>
                    <a:pt x="7039301" y="2921893"/>
                  </a:lnTo>
                  <a:lnTo>
                    <a:pt x="7086757" y="2947697"/>
                  </a:lnTo>
                  <a:lnTo>
                    <a:pt x="7135223" y="2971791"/>
                  </a:lnTo>
                  <a:lnTo>
                    <a:pt x="7233254" y="3019061"/>
                  </a:lnTo>
                  <a:lnTo>
                    <a:pt x="7281851" y="3044340"/>
                  </a:lnTo>
                  <a:lnTo>
                    <a:pt x="7344247" y="3081902"/>
                  </a:lnTo>
                  <a:lnTo>
                    <a:pt x="7402730" y="3123129"/>
                  </a:lnTo>
                  <a:lnTo>
                    <a:pt x="7462924" y="3170102"/>
                  </a:lnTo>
                  <a:lnTo>
                    <a:pt x="7483022" y="3187064"/>
                  </a:lnTo>
                  <a:lnTo>
                    <a:pt x="7481372" y="3187064"/>
                  </a:lnTo>
                  <a:close/>
                </a:path>
                <a:path w="7483475" h="3187065">
                  <a:moveTo>
                    <a:pt x="5589447" y="2040852"/>
                  </a:moveTo>
                  <a:lnTo>
                    <a:pt x="5197713" y="1895973"/>
                  </a:lnTo>
                  <a:lnTo>
                    <a:pt x="5241816" y="1903953"/>
                  </a:lnTo>
                  <a:lnTo>
                    <a:pt x="5285841" y="1903951"/>
                  </a:lnTo>
                  <a:lnTo>
                    <a:pt x="5329725" y="1900488"/>
                  </a:lnTo>
                  <a:lnTo>
                    <a:pt x="5373406" y="1898087"/>
                  </a:lnTo>
                  <a:lnTo>
                    <a:pt x="5416821" y="1901268"/>
                  </a:lnTo>
                  <a:lnTo>
                    <a:pt x="5456961" y="1911427"/>
                  </a:lnTo>
                  <a:lnTo>
                    <a:pt x="5490694" y="1931997"/>
                  </a:lnTo>
                  <a:lnTo>
                    <a:pt x="5525011" y="1967696"/>
                  </a:lnTo>
                  <a:lnTo>
                    <a:pt x="5557372" y="2005226"/>
                  </a:lnTo>
                  <a:lnTo>
                    <a:pt x="5589447" y="2040852"/>
                  </a:lnTo>
                  <a:close/>
                </a:path>
                <a:path w="7483475" h="3187065">
                  <a:moveTo>
                    <a:pt x="0" y="3187064"/>
                  </a:moveTo>
                  <a:lnTo>
                    <a:pt x="0" y="0"/>
                  </a:lnTo>
                  <a:lnTo>
                    <a:pt x="23274" y="24258"/>
                  </a:lnTo>
                  <a:lnTo>
                    <a:pt x="65939" y="53085"/>
                  </a:lnTo>
                  <a:lnTo>
                    <a:pt x="113288" y="77892"/>
                  </a:lnTo>
                  <a:lnTo>
                    <a:pt x="160520" y="100420"/>
                  </a:lnTo>
                  <a:lnTo>
                    <a:pt x="199145" y="117377"/>
                  </a:lnTo>
                  <a:lnTo>
                    <a:pt x="239302" y="132229"/>
                  </a:lnTo>
                  <a:lnTo>
                    <a:pt x="274783" y="148569"/>
                  </a:lnTo>
                  <a:lnTo>
                    <a:pt x="306600" y="173315"/>
                  </a:lnTo>
                  <a:lnTo>
                    <a:pt x="330950" y="211169"/>
                  </a:lnTo>
                  <a:lnTo>
                    <a:pt x="336278" y="215056"/>
                  </a:lnTo>
                  <a:lnTo>
                    <a:pt x="343990" y="218548"/>
                  </a:lnTo>
                  <a:lnTo>
                    <a:pt x="466646" y="263911"/>
                  </a:lnTo>
                  <a:lnTo>
                    <a:pt x="489392" y="284491"/>
                  </a:lnTo>
                  <a:lnTo>
                    <a:pt x="518024" y="322347"/>
                  </a:lnTo>
                  <a:lnTo>
                    <a:pt x="543497" y="364760"/>
                  </a:lnTo>
                  <a:lnTo>
                    <a:pt x="556308" y="383131"/>
                  </a:lnTo>
                  <a:lnTo>
                    <a:pt x="572199" y="400086"/>
                  </a:lnTo>
                  <a:lnTo>
                    <a:pt x="637875" y="461334"/>
                  </a:lnTo>
                  <a:lnTo>
                    <a:pt x="701038" y="518139"/>
                  </a:lnTo>
                  <a:lnTo>
                    <a:pt x="731850" y="546896"/>
                  </a:lnTo>
                  <a:lnTo>
                    <a:pt x="739860" y="552894"/>
                  </a:lnTo>
                  <a:lnTo>
                    <a:pt x="747766" y="559173"/>
                  </a:lnTo>
                  <a:lnTo>
                    <a:pt x="755881" y="564890"/>
                  </a:lnTo>
                  <a:lnTo>
                    <a:pt x="764514" y="569201"/>
                  </a:lnTo>
                  <a:lnTo>
                    <a:pt x="916752" y="630168"/>
                  </a:lnTo>
                  <a:lnTo>
                    <a:pt x="968053" y="651349"/>
                  </a:lnTo>
                  <a:lnTo>
                    <a:pt x="1019125" y="673592"/>
                  </a:lnTo>
                  <a:lnTo>
                    <a:pt x="1065082" y="707204"/>
                  </a:lnTo>
                  <a:lnTo>
                    <a:pt x="1089471" y="750733"/>
                  </a:lnTo>
                  <a:lnTo>
                    <a:pt x="1105129" y="796839"/>
                  </a:lnTo>
                  <a:lnTo>
                    <a:pt x="1133939" y="826399"/>
                  </a:lnTo>
                  <a:lnTo>
                    <a:pt x="1170488" y="845402"/>
                  </a:lnTo>
                  <a:lnTo>
                    <a:pt x="1209368" y="859834"/>
                  </a:lnTo>
                  <a:lnTo>
                    <a:pt x="1501975" y="974950"/>
                  </a:lnTo>
                  <a:lnTo>
                    <a:pt x="7481372" y="3187064"/>
                  </a:lnTo>
                  <a:lnTo>
                    <a:pt x="0" y="3187064"/>
                  </a:lnTo>
                  <a:close/>
                </a:path>
                <a:path w="7483475" h="3187065">
                  <a:moveTo>
                    <a:pt x="239302" y="132229"/>
                  </a:moveTo>
                  <a:lnTo>
                    <a:pt x="199145" y="117377"/>
                  </a:lnTo>
                  <a:lnTo>
                    <a:pt x="238099" y="131675"/>
                  </a:lnTo>
                  <a:lnTo>
                    <a:pt x="239302" y="132229"/>
                  </a:lnTo>
                  <a:close/>
                </a:path>
                <a:path w="7483475" h="3187065">
                  <a:moveTo>
                    <a:pt x="466646" y="263911"/>
                  </a:moveTo>
                  <a:lnTo>
                    <a:pt x="343990" y="218548"/>
                  </a:lnTo>
                  <a:lnTo>
                    <a:pt x="352680" y="221123"/>
                  </a:lnTo>
                  <a:lnTo>
                    <a:pt x="360943" y="222261"/>
                  </a:lnTo>
                  <a:lnTo>
                    <a:pt x="413212" y="232049"/>
                  </a:lnTo>
                  <a:lnTo>
                    <a:pt x="455241" y="253592"/>
                  </a:lnTo>
                  <a:lnTo>
                    <a:pt x="466646" y="263911"/>
                  </a:lnTo>
                  <a:close/>
                </a:path>
                <a:path w="7483475" h="3187065">
                  <a:moveTo>
                    <a:pt x="6511076" y="2609091"/>
                  </a:moveTo>
                  <a:lnTo>
                    <a:pt x="6099261" y="2456785"/>
                  </a:lnTo>
                  <a:lnTo>
                    <a:pt x="6148201" y="2466869"/>
                  </a:lnTo>
                  <a:lnTo>
                    <a:pt x="6198920" y="2473030"/>
                  </a:lnTo>
                  <a:lnTo>
                    <a:pt x="6249996" y="2478668"/>
                  </a:lnTo>
                  <a:lnTo>
                    <a:pt x="6310936" y="2494815"/>
                  </a:lnTo>
                  <a:lnTo>
                    <a:pt x="6369967" y="2523038"/>
                  </a:lnTo>
                  <a:lnTo>
                    <a:pt x="6408446" y="2544559"/>
                  </a:lnTo>
                  <a:lnTo>
                    <a:pt x="6447277" y="2565643"/>
                  </a:lnTo>
                  <a:lnTo>
                    <a:pt x="6484702" y="2588478"/>
                  </a:lnTo>
                  <a:lnTo>
                    <a:pt x="6511076" y="2609091"/>
                  </a:lnTo>
                  <a:close/>
                </a:path>
                <a:path w="7483475" h="3187065">
                  <a:moveTo>
                    <a:pt x="6950701" y="2867334"/>
                  </a:moveTo>
                  <a:lnTo>
                    <a:pt x="6552775" y="2720164"/>
                  </a:lnTo>
                  <a:lnTo>
                    <a:pt x="6604695" y="2733097"/>
                  </a:lnTo>
                  <a:lnTo>
                    <a:pt x="6656008" y="2747067"/>
                  </a:lnTo>
                  <a:lnTo>
                    <a:pt x="6706655" y="2762306"/>
                  </a:lnTo>
                  <a:lnTo>
                    <a:pt x="6756578" y="2779045"/>
                  </a:lnTo>
                  <a:lnTo>
                    <a:pt x="6805722" y="2797514"/>
                  </a:lnTo>
                  <a:lnTo>
                    <a:pt x="6854027" y="2817946"/>
                  </a:lnTo>
                  <a:lnTo>
                    <a:pt x="6901437" y="2840572"/>
                  </a:lnTo>
                  <a:lnTo>
                    <a:pt x="6947893" y="2865622"/>
                  </a:lnTo>
                  <a:lnTo>
                    <a:pt x="6950701" y="2867334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8934" y="5270889"/>
              <a:ext cx="2781299" cy="26288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 rot="21540000">
            <a:off x="8680299" y="7653794"/>
            <a:ext cx="1801476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70"/>
              </a:lnSpc>
            </a:pPr>
            <a:r>
              <a:rPr sz="2900" spc="175" dirty="0">
                <a:solidFill>
                  <a:srgbClr val="333731"/>
                </a:solidFill>
                <a:latin typeface="Times New Roman"/>
                <a:cs typeface="Times New Roman"/>
              </a:rPr>
              <a:t>VEZE</a:t>
            </a:r>
            <a:r>
              <a:rPr sz="4350" spc="262" baseline="1915" dirty="0">
                <a:solidFill>
                  <a:srgbClr val="333731"/>
                </a:solidFill>
                <a:latin typeface="Times New Roman"/>
                <a:cs typeface="Times New Roman"/>
              </a:rPr>
              <a:t>TŐ</a:t>
            </a:r>
            <a:r>
              <a:rPr sz="4350" spc="262" baseline="2873" dirty="0">
                <a:solidFill>
                  <a:srgbClr val="333731"/>
                </a:solidFill>
                <a:latin typeface="Times New Roman"/>
                <a:cs typeface="Times New Roman"/>
              </a:rPr>
              <a:t>I</a:t>
            </a:r>
            <a:endParaRPr sz="4350" baseline="287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21540000">
            <a:off x="7972306" y="8133509"/>
            <a:ext cx="3243964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sz="2900" spc="170" dirty="0">
                <a:solidFill>
                  <a:srgbClr val="333731"/>
                </a:solidFill>
                <a:latin typeface="Times New Roman"/>
                <a:cs typeface="Times New Roman"/>
              </a:rPr>
              <a:t>TESZ</a:t>
            </a:r>
            <a:r>
              <a:rPr sz="4350" spc="254" baseline="1915" dirty="0">
                <a:solidFill>
                  <a:srgbClr val="333731"/>
                </a:solidFill>
                <a:latin typeface="Times New Roman"/>
                <a:cs typeface="Times New Roman"/>
              </a:rPr>
              <a:t>TJE</a:t>
            </a:r>
            <a:r>
              <a:rPr sz="4350" spc="254" baseline="2873" dirty="0">
                <a:solidFill>
                  <a:srgbClr val="333731"/>
                </a:solidFill>
                <a:latin typeface="Times New Roman"/>
                <a:cs typeface="Times New Roman"/>
              </a:rPr>
              <a:t>LEN</a:t>
            </a:r>
            <a:r>
              <a:rPr sz="4350" spc="254" baseline="3831" dirty="0">
                <a:solidFill>
                  <a:srgbClr val="333731"/>
                </a:solidFill>
                <a:latin typeface="Times New Roman"/>
                <a:cs typeface="Times New Roman"/>
              </a:rPr>
              <a:t>TÉ</a:t>
            </a:r>
            <a:r>
              <a:rPr sz="4350" spc="254" baseline="4789" dirty="0">
                <a:solidFill>
                  <a:srgbClr val="333731"/>
                </a:solidFill>
                <a:latin typeface="Times New Roman"/>
                <a:cs typeface="Times New Roman"/>
              </a:rPr>
              <a:t>S</a:t>
            </a:r>
            <a:endParaRPr sz="4350" baseline="4789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50976" y="4780102"/>
            <a:ext cx="614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3D3B38"/>
                </a:solidFill>
                <a:latin typeface="Times New Roman"/>
                <a:cs typeface="Times New Roman"/>
              </a:rPr>
              <a:t>https://github.com/nemanihun/conduit/blob/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11301" y="5170627"/>
            <a:ext cx="114242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39180" algn="l"/>
              </a:tabLst>
            </a:pPr>
            <a:r>
              <a:rPr sz="2400" spc="85" dirty="0">
                <a:solidFill>
                  <a:srgbClr val="3D3B38"/>
                </a:solidFill>
                <a:latin typeface="Times New Roman"/>
                <a:cs typeface="Times New Roman"/>
              </a:rPr>
              <a:t>master/Tests/Manu%C3%A1lis%20teszt/Sta</a:t>
            </a:r>
            <a:r>
              <a:rPr sz="2400" dirty="0">
                <a:solidFill>
                  <a:srgbClr val="3D3B38"/>
                </a:solidFill>
                <a:latin typeface="Times New Roman"/>
                <a:cs typeface="Times New Roman"/>
              </a:rPr>
              <a:t>	</a:t>
            </a:r>
            <a:r>
              <a:rPr sz="3600" spc="187" baseline="-32407" dirty="0">
                <a:solidFill>
                  <a:srgbClr val="3D3B38"/>
                </a:solidFill>
                <a:latin typeface="Times New Roman"/>
                <a:cs typeface="Times New Roman"/>
              </a:rPr>
              <a:t>https://github.com/nemanihun/condu</a:t>
            </a:r>
            <a:r>
              <a:rPr lang="hu-HU" sz="3600" spc="187" baseline="-32407" dirty="0" err="1">
                <a:solidFill>
                  <a:srgbClr val="3D3B38"/>
                </a:solidFill>
                <a:latin typeface="Times New Roman"/>
                <a:cs typeface="Times New Roman"/>
              </a:rPr>
              <a:t>it</a:t>
            </a:r>
            <a:endParaRPr sz="3600" baseline="-32407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0501" y="5536387"/>
            <a:ext cx="612965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9980" marR="5080" indent="-2367915">
              <a:lnSpc>
                <a:spcPct val="106800"/>
              </a:lnSpc>
              <a:spcBef>
                <a:spcPts val="100"/>
              </a:spcBef>
            </a:pPr>
            <a:r>
              <a:rPr sz="2400" spc="95" dirty="0">
                <a:solidFill>
                  <a:srgbClr val="3D3B38"/>
                </a:solidFill>
                <a:latin typeface="Times New Roman"/>
                <a:cs typeface="Times New Roman"/>
              </a:rPr>
              <a:t>mpfer_Nemeth_Aniko_Vizsgaremek_Condui </a:t>
            </a:r>
            <a:r>
              <a:rPr sz="2400" spc="-10" dirty="0">
                <a:solidFill>
                  <a:srgbClr val="3D3B38"/>
                </a:solidFill>
                <a:latin typeface="Times New Roman"/>
                <a:cs typeface="Times New Roman"/>
              </a:rPr>
              <a:t>t_TJK.xlsx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10961" y="8877285"/>
            <a:ext cx="5157239" cy="40716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2400" spc="114" dirty="0">
                <a:solidFill>
                  <a:srgbClr val="3D3B38"/>
                </a:solidFill>
                <a:latin typeface="Times New Roman"/>
                <a:cs typeface="Times New Roman"/>
              </a:rPr>
              <a:t>https://nemanihun.github.io/conduit</a:t>
            </a:r>
            <a:r>
              <a:rPr sz="2400" spc="204" dirty="0">
                <a:solidFill>
                  <a:srgbClr val="3D3B38"/>
                </a:solidFill>
                <a:latin typeface="Times New Roman"/>
                <a:cs typeface="Times New Roman"/>
              </a:rPr>
              <a:t>/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975363" y="581688"/>
            <a:ext cx="30670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300" dirty="0"/>
              <a:t>TESZTEK</a:t>
            </a:r>
            <a:endParaRPr sz="5000"/>
          </a:p>
        </p:txBody>
      </p:sp>
      <p:sp>
        <p:nvSpPr>
          <p:cNvPr id="41" name="object 41"/>
          <p:cNvSpPr txBox="1"/>
          <p:nvPr/>
        </p:nvSpPr>
        <p:spPr>
          <a:xfrm rot="180000">
            <a:off x="13764173" y="3647352"/>
            <a:ext cx="332068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50"/>
              </a:lnSpc>
            </a:pPr>
            <a:r>
              <a:rPr sz="4500" spc="202" baseline="4629" dirty="0">
                <a:solidFill>
                  <a:srgbClr val="FFF7EC"/>
                </a:solidFill>
                <a:latin typeface="Times New Roman"/>
                <a:cs typeface="Times New Roman"/>
              </a:rPr>
              <a:t>A</a:t>
            </a:r>
            <a:r>
              <a:rPr sz="4500" spc="202" baseline="3703" dirty="0">
                <a:solidFill>
                  <a:srgbClr val="FFF7EC"/>
                </a:solidFill>
                <a:latin typeface="Times New Roman"/>
                <a:cs typeface="Times New Roman"/>
              </a:rPr>
              <a:t>UT</a:t>
            </a:r>
            <a:r>
              <a:rPr sz="4500" spc="202" baseline="2777" dirty="0">
                <a:solidFill>
                  <a:srgbClr val="FFF7EC"/>
                </a:solidFill>
                <a:latin typeface="Times New Roman"/>
                <a:cs typeface="Times New Roman"/>
              </a:rPr>
              <a:t>OM</a:t>
            </a:r>
            <a:r>
              <a:rPr sz="4500" spc="202" baseline="1851" dirty="0">
                <a:solidFill>
                  <a:srgbClr val="FFF7EC"/>
                </a:solidFill>
                <a:latin typeface="Times New Roman"/>
                <a:cs typeface="Times New Roman"/>
              </a:rPr>
              <a:t>ATI</a:t>
            </a:r>
            <a:r>
              <a:rPr sz="3000" spc="135" dirty="0">
                <a:solidFill>
                  <a:srgbClr val="FFF7EC"/>
                </a:solidFill>
                <a:latin typeface="Times New Roman"/>
                <a:cs typeface="Times New Roman"/>
              </a:rPr>
              <a:t>ZÁLT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 rot="180000">
            <a:off x="14239883" y="4129595"/>
            <a:ext cx="230865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sz="4500" spc="202" baseline="2777" dirty="0">
                <a:solidFill>
                  <a:srgbClr val="FFF7EC"/>
                </a:solidFill>
                <a:latin typeface="Times New Roman"/>
                <a:cs typeface="Times New Roman"/>
              </a:rPr>
              <a:t>TE</a:t>
            </a:r>
            <a:r>
              <a:rPr sz="4500" spc="202" baseline="1851" dirty="0">
                <a:solidFill>
                  <a:srgbClr val="FFF7EC"/>
                </a:solidFill>
                <a:latin typeface="Times New Roman"/>
                <a:cs typeface="Times New Roman"/>
              </a:rPr>
              <a:t>SZT</a:t>
            </a:r>
            <a:r>
              <a:rPr sz="3000" spc="135" dirty="0">
                <a:solidFill>
                  <a:srgbClr val="FFF7EC"/>
                </a:solidFill>
                <a:latin typeface="Times New Roman"/>
                <a:cs typeface="Times New Roman"/>
              </a:rPr>
              <a:t>ELÉS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48104" y="208696"/>
            <a:ext cx="9893300" cy="9880600"/>
            <a:chOff x="8048104" y="208696"/>
            <a:chExt cx="9893300" cy="9880600"/>
          </a:xfrm>
        </p:grpSpPr>
        <p:sp>
          <p:nvSpPr>
            <p:cNvPr id="3" name="object 3"/>
            <p:cNvSpPr/>
            <p:nvPr/>
          </p:nvSpPr>
          <p:spPr>
            <a:xfrm>
              <a:off x="8048104" y="208696"/>
              <a:ext cx="9893300" cy="9880600"/>
            </a:xfrm>
            <a:custGeom>
              <a:avLst/>
              <a:gdLst/>
              <a:ahLst/>
              <a:cxnLst/>
              <a:rect l="l" t="t" r="r" b="b"/>
              <a:pathLst>
                <a:path w="9893300" h="9880600">
                  <a:moveTo>
                    <a:pt x="9880599" y="8712199"/>
                  </a:moveTo>
                  <a:lnTo>
                    <a:pt x="9880599" y="5880099"/>
                  </a:lnTo>
                  <a:lnTo>
                    <a:pt x="9893299" y="5968999"/>
                  </a:lnTo>
                  <a:lnTo>
                    <a:pt x="9893299" y="8661399"/>
                  </a:lnTo>
                  <a:lnTo>
                    <a:pt x="9880599" y="8712199"/>
                  </a:lnTo>
                  <a:close/>
                </a:path>
                <a:path w="9893300" h="9880600">
                  <a:moveTo>
                    <a:pt x="9867899" y="9334499"/>
                  </a:moveTo>
                  <a:lnTo>
                    <a:pt x="9867899" y="1473199"/>
                  </a:lnTo>
                  <a:lnTo>
                    <a:pt x="9880599" y="1523999"/>
                  </a:lnTo>
                  <a:lnTo>
                    <a:pt x="9880599" y="9283699"/>
                  </a:lnTo>
                  <a:lnTo>
                    <a:pt x="9867899" y="9334499"/>
                  </a:lnTo>
                  <a:close/>
                </a:path>
                <a:path w="9893300" h="9880600">
                  <a:moveTo>
                    <a:pt x="9855199" y="9588499"/>
                  </a:moveTo>
                  <a:lnTo>
                    <a:pt x="9855199" y="1054099"/>
                  </a:lnTo>
                  <a:lnTo>
                    <a:pt x="9867899" y="1168399"/>
                  </a:lnTo>
                  <a:lnTo>
                    <a:pt x="9867899" y="9537699"/>
                  </a:lnTo>
                  <a:lnTo>
                    <a:pt x="9855199" y="9588499"/>
                  </a:lnTo>
                  <a:close/>
                </a:path>
                <a:path w="9893300" h="9880600">
                  <a:moveTo>
                    <a:pt x="5181599" y="9817099"/>
                  </a:moveTo>
                  <a:lnTo>
                    <a:pt x="6057899" y="9804399"/>
                  </a:lnTo>
                  <a:lnTo>
                    <a:pt x="7188199" y="9804399"/>
                  </a:lnTo>
                  <a:lnTo>
                    <a:pt x="8394699" y="9791699"/>
                  </a:lnTo>
                  <a:lnTo>
                    <a:pt x="9029699" y="9791699"/>
                  </a:lnTo>
                  <a:lnTo>
                    <a:pt x="9651999" y="9778999"/>
                  </a:lnTo>
                  <a:lnTo>
                    <a:pt x="9753599" y="9778999"/>
                  </a:lnTo>
                  <a:lnTo>
                    <a:pt x="9778999" y="9766299"/>
                  </a:lnTo>
                  <a:lnTo>
                    <a:pt x="9791699" y="9766299"/>
                  </a:lnTo>
                  <a:lnTo>
                    <a:pt x="9804399" y="9740899"/>
                  </a:lnTo>
                  <a:lnTo>
                    <a:pt x="9804399" y="9588499"/>
                  </a:lnTo>
                  <a:lnTo>
                    <a:pt x="9817099" y="9423399"/>
                  </a:lnTo>
                  <a:lnTo>
                    <a:pt x="9817099" y="9270999"/>
                  </a:lnTo>
                  <a:lnTo>
                    <a:pt x="9829799" y="9207499"/>
                  </a:lnTo>
                  <a:lnTo>
                    <a:pt x="9829799" y="8648699"/>
                  </a:lnTo>
                  <a:lnTo>
                    <a:pt x="9842499" y="8559799"/>
                  </a:lnTo>
                  <a:lnTo>
                    <a:pt x="9842499" y="736599"/>
                  </a:lnTo>
                  <a:lnTo>
                    <a:pt x="9855199" y="787399"/>
                  </a:lnTo>
                  <a:lnTo>
                    <a:pt x="9855199" y="9804399"/>
                  </a:lnTo>
                  <a:lnTo>
                    <a:pt x="9829799" y="9817099"/>
                  </a:lnTo>
                  <a:lnTo>
                    <a:pt x="5181599" y="9817099"/>
                  </a:lnTo>
                  <a:close/>
                </a:path>
                <a:path w="9893300" h="9880600">
                  <a:moveTo>
                    <a:pt x="9829799" y="3822699"/>
                  </a:moveTo>
                  <a:lnTo>
                    <a:pt x="9829799" y="317499"/>
                  </a:lnTo>
                  <a:lnTo>
                    <a:pt x="9842499" y="368299"/>
                  </a:lnTo>
                  <a:lnTo>
                    <a:pt x="9842499" y="5168899"/>
                  </a:lnTo>
                  <a:lnTo>
                    <a:pt x="9829799" y="3822699"/>
                  </a:lnTo>
                  <a:close/>
                </a:path>
                <a:path w="9893300" h="9880600">
                  <a:moveTo>
                    <a:pt x="9817099" y="1473199"/>
                  </a:moveTo>
                  <a:lnTo>
                    <a:pt x="9817099" y="101599"/>
                  </a:lnTo>
                  <a:lnTo>
                    <a:pt x="9829799" y="139699"/>
                  </a:lnTo>
                  <a:lnTo>
                    <a:pt x="9829799" y="1523999"/>
                  </a:lnTo>
                  <a:lnTo>
                    <a:pt x="9817099" y="1473199"/>
                  </a:lnTo>
                  <a:close/>
                </a:path>
                <a:path w="9893300" h="9880600">
                  <a:moveTo>
                    <a:pt x="38099" y="9004299"/>
                  </a:moveTo>
                  <a:lnTo>
                    <a:pt x="38099" y="12699"/>
                  </a:lnTo>
                  <a:lnTo>
                    <a:pt x="50799" y="0"/>
                  </a:lnTo>
                  <a:lnTo>
                    <a:pt x="63499" y="12699"/>
                  </a:lnTo>
                  <a:lnTo>
                    <a:pt x="126999" y="12699"/>
                  </a:lnTo>
                  <a:lnTo>
                    <a:pt x="177799" y="25399"/>
                  </a:lnTo>
                  <a:lnTo>
                    <a:pt x="9817099" y="25399"/>
                  </a:lnTo>
                  <a:lnTo>
                    <a:pt x="9817099" y="38099"/>
                  </a:lnTo>
                  <a:lnTo>
                    <a:pt x="6654799" y="38099"/>
                  </a:lnTo>
                  <a:lnTo>
                    <a:pt x="6172199" y="50799"/>
                  </a:lnTo>
                  <a:lnTo>
                    <a:pt x="2120899" y="50799"/>
                  </a:lnTo>
                  <a:lnTo>
                    <a:pt x="2120899" y="63499"/>
                  </a:lnTo>
                  <a:lnTo>
                    <a:pt x="88899" y="63499"/>
                  </a:lnTo>
                  <a:lnTo>
                    <a:pt x="88899" y="76199"/>
                  </a:lnTo>
                  <a:lnTo>
                    <a:pt x="76199" y="76199"/>
                  </a:lnTo>
                  <a:lnTo>
                    <a:pt x="76199" y="914399"/>
                  </a:lnTo>
                  <a:lnTo>
                    <a:pt x="63499" y="965199"/>
                  </a:lnTo>
                  <a:lnTo>
                    <a:pt x="63499" y="8343899"/>
                  </a:lnTo>
                  <a:lnTo>
                    <a:pt x="50799" y="8445499"/>
                  </a:lnTo>
                  <a:lnTo>
                    <a:pt x="50799" y="8953499"/>
                  </a:lnTo>
                  <a:lnTo>
                    <a:pt x="38099" y="9004299"/>
                  </a:lnTo>
                  <a:close/>
                </a:path>
                <a:path w="9893300" h="9880600">
                  <a:moveTo>
                    <a:pt x="7950199" y="38099"/>
                  </a:moveTo>
                  <a:lnTo>
                    <a:pt x="9817099" y="38099"/>
                  </a:lnTo>
                  <a:lnTo>
                    <a:pt x="9817099" y="965199"/>
                  </a:lnTo>
                  <a:lnTo>
                    <a:pt x="9804399" y="812799"/>
                  </a:lnTo>
                  <a:lnTo>
                    <a:pt x="9804399" y="546099"/>
                  </a:lnTo>
                  <a:lnTo>
                    <a:pt x="9791699" y="507999"/>
                  </a:lnTo>
                  <a:lnTo>
                    <a:pt x="9791699" y="203199"/>
                  </a:lnTo>
                  <a:lnTo>
                    <a:pt x="9778999" y="152399"/>
                  </a:lnTo>
                  <a:lnTo>
                    <a:pt x="9778999" y="88899"/>
                  </a:lnTo>
                  <a:lnTo>
                    <a:pt x="9753599" y="63499"/>
                  </a:lnTo>
                  <a:lnTo>
                    <a:pt x="9156699" y="63499"/>
                  </a:lnTo>
                  <a:lnTo>
                    <a:pt x="9093199" y="50799"/>
                  </a:lnTo>
                  <a:lnTo>
                    <a:pt x="8089899" y="50799"/>
                  </a:lnTo>
                  <a:lnTo>
                    <a:pt x="7950199" y="38099"/>
                  </a:lnTo>
                  <a:close/>
                </a:path>
                <a:path w="9893300" h="9880600">
                  <a:moveTo>
                    <a:pt x="342899" y="25399"/>
                  </a:moveTo>
                  <a:lnTo>
                    <a:pt x="406399" y="12699"/>
                  </a:lnTo>
                  <a:lnTo>
                    <a:pt x="9677399" y="12699"/>
                  </a:lnTo>
                  <a:lnTo>
                    <a:pt x="9791699" y="25399"/>
                  </a:lnTo>
                  <a:lnTo>
                    <a:pt x="342899" y="25399"/>
                  </a:lnTo>
                  <a:close/>
                </a:path>
                <a:path w="9893300" h="9880600">
                  <a:moveTo>
                    <a:pt x="3073399" y="9829799"/>
                  </a:moveTo>
                  <a:lnTo>
                    <a:pt x="3251199" y="9817099"/>
                  </a:lnTo>
                  <a:lnTo>
                    <a:pt x="9537699" y="9817099"/>
                  </a:lnTo>
                  <a:lnTo>
                    <a:pt x="9385299" y="9829799"/>
                  </a:lnTo>
                  <a:lnTo>
                    <a:pt x="3073399" y="9829799"/>
                  </a:lnTo>
                  <a:close/>
                </a:path>
                <a:path w="9893300" h="9880600">
                  <a:moveTo>
                    <a:pt x="1816099" y="12699"/>
                  </a:moveTo>
                  <a:lnTo>
                    <a:pt x="1904999" y="0"/>
                  </a:lnTo>
                  <a:lnTo>
                    <a:pt x="9016999" y="0"/>
                  </a:lnTo>
                  <a:lnTo>
                    <a:pt x="9029699" y="12699"/>
                  </a:lnTo>
                  <a:lnTo>
                    <a:pt x="1816099" y="12699"/>
                  </a:lnTo>
                  <a:close/>
                </a:path>
                <a:path w="9893300" h="9880600">
                  <a:moveTo>
                    <a:pt x="2158999" y="9842499"/>
                  </a:moveTo>
                  <a:lnTo>
                    <a:pt x="2209799" y="9829799"/>
                  </a:lnTo>
                  <a:lnTo>
                    <a:pt x="8191499" y="9829799"/>
                  </a:lnTo>
                  <a:lnTo>
                    <a:pt x="7264399" y="9842499"/>
                  </a:lnTo>
                  <a:lnTo>
                    <a:pt x="2158999" y="9842499"/>
                  </a:lnTo>
                  <a:close/>
                </a:path>
                <a:path w="9893300" h="9880600">
                  <a:moveTo>
                    <a:pt x="0" y="9880599"/>
                  </a:moveTo>
                  <a:lnTo>
                    <a:pt x="0" y="9829799"/>
                  </a:lnTo>
                  <a:lnTo>
                    <a:pt x="63499" y="9829799"/>
                  </a:lnTo>
                  <a:lnTo>
                    <a:pt x="88899" y="9842499"/>
                  </a:lnTo>
                  <a:lnTo>
                    <a:pt x="6426199" y="9842499"/>
                  </a:lnTo>
                  <a:lnTo>
                    <a:pt x="5702299" y="9855199"/>
                  </a:lnTo>
                  <a:lnTo>
                    <a:pt x="3936999" y="9855199"/>
                  </a:lnTo>
                  <a:lnTo>
                    <a:pt x="3708399" y="9867899"/>
                  </a:lnTo>
                  <a:lnTo>
                    <a:pt x="2692399" y="9867899"/>
                  </a:lnTo>
                  <a:lnTo>
                    <a:pt x="2679699" y="9880599"/>
                  </a:lnTo>
                  <a:lnTo>
                    <a:pt x="0" y="9880599"/>
                  </a:lnTo>
                  <a:close/>
                </a:path>
                <a:path w="9893300" h="9880600">
                  <a:moveTo>
                    <a:pt x="647699" y="9842499"/>
                  </a:moveTo>
                  <a:lnTo>
                    <a:pt x="736599" y="9829799"/>
                  </a:lnTo>
                  <a:lnTo>
                    <a:pt x="1612899" y="9829799"/>
                  </a:lnTo>
                  <a:lnTo>
                    <a:pt x="1714499" y="9842499"/>
                  </a:lnTo>
                  <a:lnTo>
                    <a:pt x="647699" y="9842499"/>
                  </a:lnTo>
                  <a:close/>
                </a:path>
                <a:path w="9893300" h="9880600">
                  <a:moveTo>
                    <a:pt x="63499" y="7226299"/>
                  </a:moveTo>
                  <a:lnTo>
                    <a:pt x="63499" y="3390899"/>
                  </a:lnTo>
                  <a:lnTo>
                    <a:pt x="76199" y="5321299"/>
                  </a:lnTo>
                  <a:lnTo>
                    <a:pt x="76199" y="7175499"/>
                  </a:lnTo>
                  <a:lnTo>
                    <a:pt x="63499" y="7226299"/>
                  </a:lnTo>
                  <a:close/>
                </a:path>
                <a:path w="9893300" h="9880600">
                  <a:moveTo>
                    <a:pt x="0" y="9829799"/>
                  </a:moveTo>
                  <a:lnTo>
                    <a:pt x="0" y="8267699"/>
                  </a:lnTo>
                  <a:lnTo>
                    <a:pt x="12699" y="8216899"/>
                  </a:lnTo>
                  <a:lnTo>
                    <a:pt x="12699" y="7340599"/>
                  </a:lnTo>
                  <a:lnTo>
                    <a:pt x="25399" y="6921499"/>
                  </a:lnTo>
                  <a:lnTo>
                    <a:pt x="25399" y="38099"/>
                  </a:lnTo>
                  <a:lnTo>
                    <a:pt x="38099" y="25399"/>
                  </a:lnTo>
                  <a:lnTo>
                    <a:pt x="38099" y="9829799"/>
                  </a:lnTo>
                  <a:lnTo>
                    <a:pt x="0" y="9829799"/>
                  </a:lnTo>
                  <a:close/>
                </a:path>
                <a:path w="9893300" h="9880600">
                  <a:moveTo>
                    <a:pt x="12699" y="3200399"/>
                  </a:moveTo>
                  <a:lnTo>
                    <a:pt x="12699" y="825499"/>
                  </a:lnTo>
                  <a:lnTo>
                    <a:pt x="25399" y="558799"/>
                  </a:lnTo>
                  <a:lnTo>
                    <a:pt x="25399" y="4686299"/>
                  </a:lnTo>
                  <a:lnTo>
                    <a:pt x="12699" y="3200399"/>
                  </a:lnTo>
                  <a:close/>
                </a:path>
                <a:path w="9893300" h="9880600">
                  <a:moveTo>
                    <a:pt x="0" y="2070099"/>
                  </a:moveTo>
                  <a:lnTo>
                    <a:pt x="0" y="1600199"/>
                  </a:lnTo>
                  <a:lnTo>
                    <a:pt x="12699" y="1536699"/>
                  </a:lnTo>
                  <a:lnTo>
                    <a:pt x="12699" y="2120899"/>
                  </a:lnTo>
                  <a:lnTo>
                    <a:pt x="0" y="2070099"/>
                  </a:lnTo>
                  <a:close/>
                </a:path>
              </a:pathLst>
            </a:custGeom>
            <a:solidFill>
              <a:srgbClr val="3D3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3052" y="315414"/>
              <a:ext cx="9305924" cy="96583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marR="5080" indent="1607820">
              <a:lnSpc>
                <a:spcPts val="7870"/>
              </a:lnSpc>
              <a:spcBef>
                <a:spcPts val="975"/>
              </a:spcBef>
            </a:pPr>
            <a:r>
              <a:rPr sz="7200" spc="-30" dirty="0">
                <a:latin typeface="Trebuchet MS"/>
                <a:cs typeface="Trebuchet MS"/>
              </a:rPr>
              <a:t>Manuális </a:t>
            </a:r>
            <a:r>
              <a:rPr sz="7200" spc="-350" dirty="0">
                <a:latin typeface="Trebuchet MS"/>
                <a:cs typeface="Trebuchet MS"/>
              </a:rPr>
              <a:t>Tesztjegyzőkönyv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494" y="454086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494" y="5455589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494" y="6367307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7898" y="4291846"/>
            <a:ext cx="5086985" cy="2988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250" dirty="0">
                <a:solidFill>
                  <a:srgbClr val="3D3B38"/>
                </a:solidFill>
                <a:latin typeface="Times New Roman"/>
                <a:cs typeface="Times New Roman"/>
              </a:rPr>
              <a:t>20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65" dirty="0">
                <a:solidFill>
                  <a:srgbClr val="3D3B38"/>
                </a:solidFill>
                <a:latin typeface="Times New Roman"/>
                <a:cs typeface="Times New Roman"/>
              </a:rPr>
              <a:t>tesztesetből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dirty="0">
                <a:solidFill>
                  <a:srgbClr val="3D3B38"/>
                </a:solidFill>
                <a:latin typeface="Times New Roman"/>
                <a:cs typeface="Times New Roman"/>
              </a:rPr>
              <a:t>6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60" dirty="0">
                <a:solidFill>
                  <a:srgbClr val="3D3B38"/>
                </a:solidFill>
                <a:latin typeface="Times New Roman"/>
                <a:cs typeface="Times New Roman"/>
              </a:rPr>
              <a:t>elbukott</a:t>
            </a: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sz="3550" spc="-60" dirty="0">
                <a:solidFill>
                  <a:srgbClr val="3D3B38"/>
                </a:solidFill>
                <a:latin typeface="Times New Roman"/>
                <a:cs typeface="Times New Roman"/>
              </a:rPr>
              <a:t>7</a:t>
            </a:r>
            <a:r>
              <a:rPr sz="3550" spc="-16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200" dirty="0">
                <a:solidFill>
                  <a:srgbClr val="3D3B38"/>
                </a:solidFill>
                <a:latin typeface="Times New Roman"/>
                <a:cs typeface="Times New Roman"/>
              </a:rPr>
              <a:t>hiba</a:t>
            </a:r>
            <a:r>
              <a:rPr sz="3550" spc="-16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90" dirty="0">
                <a:solidFill>
                  <a:srgbClr val="3D3B38"/>
                </a:solidFill>
                <a:latin typeface="Times New Roman"/>
                <a:cs typeface="Times New Roman"/>
              </a:rPr>
              <a:t>került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45" dirty="0">
                <a:solidFill>
                  <a:srgbClr val="3D3B38"/>
                </a:solidFill>
                <a:latin typeface="Times New Roman"/>
                <a:cs typeface="Times New Roman"/>
              </a:rPr>
              <a:t>felderítésre</a:t>
            </a:r>
            <a:endParaRPr sz="3550">
              <a:latin typeface="Times New Roman"/>
              <a:cs typeface="Times New Roman"/>
            </a:endParaRPr>
          </a:p>
          <a:p>
            <a:pPr marL="12700" marR="186690">
              <a:lnSpc>
                <a:spcPct val="109200"/>
              </a:lnSpc>
              <a:spcBef>
                <a:spcPts val="2530"/>
              </a:spcBef>
            </a:pPr>
            <a:r>
              <a:rPr sz="3550" spc="-60" dirty="0">
                <a:solidFill>
                  <a:srgbClr val="3D3B38"/>
                </a:solidFill>
                <a:latin typeface="Times New Roman"/>
                <a:cs typeface="Times New Roman"/>
              </a:rPr>
              <a:t>7</a:t>
            </a:r>
            <a:r>
              <a:rPr sz="3550" spc="-16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65" dirty="0">
                <a:solidFill>
                  <a:srgbClr val="3D3B38"/>
                </a:solidFill>
                <a:latin typeface="Times New Roman"/>
                <a:cs typeface="Times New Roman"/>
              </a:rPr>
              <a:t>hibából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-60" dirty="0">
                <a:solidFill>
                  <a:srgbClr val="3D3B38"/>
                </a:solidFill>
                <a:latin typeface="Times New Roman"/>
                <a:cs typeface="Times New Roman"/>
              </a:rPr>
              <a:t>5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70" dirty="0">
                <a:solidFill>
                  <a:srgbClr val="3D3B38"/>
                </a:solidFill>
                <a:latin typeface="Times New Roman"/>
                <a:cs typeface="Times New Roman"/>
              </a:rPr>
              <a:t>ugyanabból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50" dirty="0">
                <a:solidFill>
                  <a:srgbClr val="3D3B38"/>
                </a:solidFill>
                <a:latin typeface="Times New Roman"/>
                <a:cs typeface="Times New Roman"/>
              </a:rPr>
              <a:t>a </a:t>
            </a:r>
            <a:r>
              <a:rPr sz="3550" spc="180" dirty="0">
                <a:solidFill>
                  <a:srgbClr val="3D3B38"/>
                </a:solidFill>
                <a:latin typeface="Times New Roman"/>
                <a:cs typeface="Times New Roman"/>
              </a:rPr>
              <a:t>problémából</a:t>
            </a:r>
            <a:r>
              <a:rPr sz="3550" spc="-16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550" spc="165" dirty="0">
                <a:solidFill>
                  <a:srgbClr val="3D3B38"/>
                </a:solidFill>
                <a:latin typeface="Times New Roman"/>
                <a:cs typeface="Times New Roman"/>
              </a:rPr>
              <a:t>ered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05291" y="695070"/>
            <a:ext cx="9207500" cy="8902700"/>
            <a:chOff x="8705291" y="695070"/>
            <a:chExt cx="9207500" cy="8902700"/>
          </a:xfrm>
        </p:grpSpPr>
        <p:sp>
          <p:nvSpPr>
            <p:cNvPr id="3" name="object 3"/>
            <p:cNvSpPr/>
            <p:nvPr/>
          </p:nvSpPr>
          <p:spPr>
            <a:xfrm>
              <a:off x="8705291" y="695070"/>
              <a:ext cx="9207500" cy="8902700"/>
            </a:xfrm>
            <a:custGeom>
              <a:avLst/>
              <a:gdLst/>
              <a:ahLst/>
              <a:cxnLst/>
              <a:rect l="l" t="t" r="r" b="b"/>
              <a:pathLst>
                <a:path w="9207500" h="8902700">
                  <a:moveTo>
                    <a:pt x="9194799" y="7746999"/>
                  </a:moveTo>
                  <a:lnTo>
                    <a:pt x="9194799" y="5435599"/>
                  </a:lnTo>
                  <a:lnTo>
                    <a:pt x="9207499" y="5537199"/>
                  </a:lnTo>
                  <a:lnTo>
                    <a:pt x="9207499" y="7696199"/>
                  </a:lnTo>
                  <a:lnTo>
                    <a:pt x="9194799" y="7746999"/>
                  </a:lnTo>
                  <a:close/>
                </a:path>
                <a:path w="9207500" h="8902700">
                  <a:moveTo>
                    <a:pt x="9182099" y="8305799"/>
                  </a:moveTo>
                  <a:lnTo>
                    <a:pt x="9182099" y="1422399"/>
                  </a:lnTo>
                  <a:lnTo>
                    <a:pt x="9194799" y="1485899"/>
                  </a:lnTo>
                  <a:lnTo>
                    <a:pt x="9194799" y="8254999"/>
                  </a:lnTo>
                  <a:lnTo>
                    <a:pt x="9182099" y="8305799"/>
                  </a:lnTo>
                  <a:close/>
                </a:path>
                <a:path w="9207500" h="8902700">
                  <a:moveTo>
                    <a:pt x="9169399" y="8559799"/>
                  </a:moveTo>
                  <a:lnTo>
                    <a:pt x="9169399" y="1117599"/>
                  </a:lnTo>
                  <a:lnTo>
                    <a:pt x="9182099" y="1168399"/>
                  </a:lnTo>
                  <a:lnTo>
                    <a:pt x="9182099" y="8508999"/>
                  </a:lnTo>
                  <a:lnTo>
                    <a:pt x="9169399" y="8559799"/>
                  </a:lnTo>
                  <a:close/>
                </a:path>
                <a:path w="9207500" h="8902700">
                  <a:moveTo>
                    <a:pt x="9156699" y="8801099"/>
                  </a:moveTo>
                  <a:lnTo>
                    <a:pt x="9156699" y="825499"/>
                  </a:lnTo>
                  <a:lnTo>
                    <a:pt x="9169399" y="876299"/>
                  </a:lnTo>
                  <a:lnTo>
                    <a:pt x="9169399" y="8788399"/>
                  </a:lnTo>
                  <a:lnTo>
                    <a:pt x="9156699" y="8801099"/>
                  </a:lnTo>
                  <a:close/>
                </a:path>
                <a:path w="9207500" h="8902700">
                  <a:moveTo>
                    <a:pt x="9143999" y="5092699"/>
                  </a:moveTo>
                  <a:lnTo>
                    <a:pt x="9143999" y="469899"/>
                  </a:lnTo>
                  <a:lnTo>
                    <a:pt x="9156699" y="520699"/>
                  </a:lnTo>
                  <a:lnTo>
                    <a:pt x="9156699" y="5372099"/>
                  </a:lnTo>
                  <a:lnTo>
                    <a:pt x="9143999" y="5092699"/>
                  </a:lnTo>
                  <a:close/>
                </a:path>
                <a:path w="9207500" h="8902700">
                  <a:moveTo>
                    <a:pt x="5473699" y="8826499"/>
                  </a:moveTo>
                  <a:lnTo>
                    <a:pt x="6324599" y="8813799"/>
                  </a:lnTo>
                  <a:lnTo>
                    <a:pt x="8013699" y="8813799"/>
                  </a:lnTo>
                  <a:lnTo>
                    <a:pt x="8305799" y="8801099"/>
                  </a:lnTo>
                  <a:lnTo>
                    <a:pt x="8381999" y="8801099"/>
                  </a:lnTo>
                  <a:lnTo>
                    <a:pt x="8953499" y="8788399"/>
                  </a:lnTo>
                  <a:lnTo>
                    <a:pt x="9080499" y="8788399"/>
                  </a:lnTo>
                  <a:lnTo>
                    <a:pt x="9093199" y="8775699"/>
                  </a:lnTo>
                  <a:lnTo>
                    <a:pt x="9105899" y="8750299"/>
                  </a:lnTo>
                  <a:lnTo>
                    <a:pt x="9105899" y="8661399"/>
                  </a:lnTo>
                  <a:lnTo>
                    <a:pt x="9118599" y="8610599"/>
                  </a:lnTo>
                  <a:lnTo>
                    <a:pt x="9118599" y="8445499"/>
                  </a:lnTo>
                  <a:lnTo>
                    <a:pt x="9131299" y="8394699"/>
                  </a:lnTo>
                  <a:lnTo>
                    <a:pt x="9131299" y="8140699"/>
                  </a:lnTo>
                  <a:lnTo>
                    <a:pt x="9143999" y="8089899"/>
                  </a:lnTo>
                  <a:lnTo>
                    <a:pt x="9143999" y="7480299"/>
                  </a:lnTo>
                  <a:lnTo>
                    <a:pt x="9156699" y="7124699"/>
                  </a:lnTo>
                  <a:lnTo>
                    <a:pt x="9156699" y="8826499"/>
                  </a:lnTo>
                  <a:lnTo>
                    <a:pt x="5473699" y="8826499"/>
                  </a:lnTo>
                  <a:close/>
                </a:path>
                <a:path w="9207500" h="8902700">
                  <a:moveTo>
                    <a:pt x="9131299" y="1498599"/>
                  </a:moveTo>
                  <a:lnTo>
                    <a:pt x="9131299" y="203199"/>
                  </a:lnTo>
                  <a:lnTo>
                    <a:pt x="9143999" y="266699"/>
                  </a:lnTo>
                  <a:lnTo>
                    <a:pt x="9143999" y="1549399"/>
                  </a:lnTo>
                  <a:lnTo>
                    <a:pt x="9131299" y="1498599"/>
                  </a:lnTo>
                  <a:close/>
                </a:path>
                <a:path w="9207500" h="8902700">
                  <a:moveTo>
                    <a:pt x="9118599" y="1193799"/>
                  </a:moveTo>
                  <a:lnTo>
                    <a:pt x="9118599" y="76199"/>
                  </a:lnTo>
                  <a:lnTo>
                    <a:pt x="9131299" y="152399"/>
                  </a:lnTo>
                  <a:lnTo>
                    <a:pt x="9131299" y="1244599"/>
                  </a:lnTo>
                  <a:lnTo>
                    <a:pt x="9118599" y="1193799"/>
                  </a:lnTo>
                  <a:close/>
                </a:path>
                <a:path w="9207500" h="8902700">
                  <a:moveTo>
                    <a:pt x="38099" y="8381999"/>
                  </a:moveTo>
                  <a:lnTo>
                    <a:pt x="38099" y="25399"/>
                  </a:lnTo>
                  <a:lnTo>
                    <a:pt x="50799" y="12699"/>
                  </a:lnTo>
                  <a:lnTo>
                    <a:pt x="76199" y="12699"/>
                  </a:lnTo>
                  <a:lnTo>
                    <a:pt x="101599" y="25399"/>
                  </a:lnTo>
                  <a:lnTo>
                    <a:pt x="9105899" y="25399"/>
                  </a:lnTo>
                  <a:lnTo>
                    <a:pt x="9118599" y="38099"/>
                  </a:lnTo>
                  <a:lnTo>
                    <a:pt x="9118599" y="50799"/>
                  </a:lnTo>
                  <a:lnTo>
                    <a:pt x="4965699" y="50799"/>
                  </a:lnTo>
                  <a:lnTo>
                    <a:pt x="4457699" y="63499"/>
                  </a:lnTo>
                  <a:lnTo>
                    <a:pt x="1409699" y="63499"/>
                  </a:lnTo>
                  <a:lnTo>
                    <a:pt x="1358899" y="76199"/>
                  </a:lnTo>
                  <a:lnTo>
                    <a:pt x="101599" y="76199"/>
                  </a:lnTo>
                  <a:lnTo>
                    <a:pt x="88899" y="88899"/>
                  </a:lnTo>
                  <a:lnTo>
                    <a:pt x="88899" y="800099"/>
                  </a:lnTo>
                  <a:lnTo>
                    <a:pt x="76199" y="850899"/>
                  </a:lnTo>
                  <a:lnTo>
                    <a:pt x="76199" y="1689099"/>
                  </a:lnTo>
                  <a:lnTo>
                    <a:pt x="63499" y="1739899"/>
                  </a:lnTo>
                  <a:lnTo>
                    <a:pt x="63499" y="7873999"/>
                  </a:lnTo>
                  <a:lnTo>
                    <a:pt x="50799" y="7924799"/>
                  </a:lnTo>
                  <a:lnTo>
                    <a:pt x="50799" y="8331199"/>
                  </a:lnTo>
                  <a:lnTo>
                    <a:pt x="38099" y="8381999"/>
                  </a:lnTo>
                  <a:close/>
                </a:path>
                <a:path w="9207500" h="8902700">
                  <a:moveTo>
                    <a:pt x="7950199" y="50799"/>
                  </a:moveTo>
                  <a:lnTo>
                    <a:pt x="9118599" y="50799"/>
                  </a:lnTo>
                  <a:lnTo>
                    <a:pt x="9118599" y="888999"/>
                  </a:lnTo>
                  <a:lnTo>
                    <a:pt x="9105899" y="736599"/>
                  </a:lnTo>
                  <a:lnTo>
                    <a:pt x="9105899" y="469899"/>
                  </a:lnTo>
                  <a:lnTo>
                    <a:pt x="9093199" y="419099"/>
                  </a:lnTo>
                  <a:lnTo>
                    <a:pt x="9093199" y="165099"/>
                  </a:lnTo>
                  <a:lnTo>
                    <a:pt x="9080499" y="114299"/>
                  </a:lnTo>
                  <a:lnTo>
                    <a:pt x="9080499" y="88899"/>
                  </a:lnTo>
                  <a:lnTo>
                    <a:pt x="9055099" y="76199"/>
                  </a:lnTo>
                  <a:lnTo>
                    <a:pt x="8585199" y="76199"/>
                  </a:lnTo>
                  <a:lnTo>
                    <a:pt x="8534399" y="63499"/>
                  </a:lnTo>
                  <a:lnTo>
                    <a:pt x="7962899" y="63499"/>
                  </a:lnTo>
                  <a:lnTo>
                    <a:pt x="7950199" y="50799"/>
                  </a:lnTo>
                  <a:close/>
                </a:path>
                <a:path w="9207500" h="8902700">
                  <a:moveTo>
                    <a:pt x="3619499" y="8839199"/>
                  </a:moveTo>
                  <a:lnTo>
                    <a:pt x="3924299" y="8826499"/>
                  </a:lnTo>
                  <a:lnTo>
                    <a:pt x="9080499" y="8826499"/>
                  </a:lnTo>
                  <a:lnTo>
                    <a:pt x="9029699" y="8839199"/>
                  </a:lnTo>
                  <a:lnTo>
                    <a:pt x="3619499" y="8839199"/>
                  </a:lnTo>
                  <a:close/>
                </a:path>
                <a:path w="9207500" h="8902700">
                  <a:moveTo>
                    <a:pt x="774699" y="25399"/>
                  </a:moveTo>
                  <a:lnTo>
                    <a:pt x="977899" y="12699"/>
                  </a:lnTo>
                  <a:lnTo>
                    <a:pt x="8750299" y="12699"/>
                  </a:lnTo>
                  <a:lnTo>
                    <a:pt x="8801099" y="25399"/>
                  </a:lnTo>
                  <a:lnTo>
                    <a:pt x="774699" y="25399"/>
                  </a:lnTo>
                  <a:close/>
                </a:path>
                <a:path w="9207500" h="8902700">
                  <a:moveTo>
                    <a:pt x="2489199" y="8851899"/>
                  </a:moveTo>
                  <a:lnTo>
                    <a:pt x="2501899" y="8839199"/>
                  </a:lnTo>
                  <a:lnTo>
                    <a:pt x="8623299" y="8839199"/>
                  </a:lnTo>
                  <a:lnTo>
                    <a:pt x="8572499" y="8851899"/>
                  </a:lnTo>
                  <a:lnTo>
                    <a:pt x="2489199" y="8851899"/>
                  </a:lnTo>
                  <a:close/>
                </a:path>
                <a:path w="9207500" h="8902700">
                  <a:moveTo>
                    <a:pt x="3225799" y="12699"/>
                  </a:moveTo>
                  <a:lnTo>
                    <a:pt x="3733799" y="0"/>
                  </a:lnTo>
                  <a:lnTo>
                    <a:pt x="7734299" y="0"/>
                  </a:lnTo>
                  <a:lnTo>
                    <a:pt x="7823199" y="12699"/>
                  </a:lnTo>
                  <a:lnTo>
                    <a:pt x="3225799" y="12699"/>
                  </a:lnTo>
                  <a:close/>
                </a:path>
                <a:path w="9207500" h="8902700">
                  <a:moveTo>
                    <a:pt x="0" y="8902699"/>
                  </a:moveTo>
                  <a:lnTo>
                    <a:pt x="0" y="8470899"/>
                  </a:lnTo>
                  <a:lnTo>
                    <a:pt x="12699" y="8420099"/>
                  </a:lnTo>
                  <a:lnTo>
                    <a:pt x="12699" y="6692899"/>
                  </a:lnTo>
                  <a:lnTo>
                    <a:pt x="25399" y="6642099"/>
                  </a:lnTo>
                  <a:lnTo>
                    <a:pt x="25399" y="63499"/>
                  </a:lnTo>
                  <a:lnTo>
                    <a:pt x="38099" y="38099"/>
                  </a:lnTo>
                  <a:lnTo>
                    <a:pt x="38099" y="8851899"/>
                  </a:lnTo>
                  <a:lnTo>
                    <a:pt x="7251699" y="8851899"/>
                  </a:lnTo>
                  <a:lnTo>
                    <a:pt x="6540499" y="8864599"/>
                  </a:lnTo>
                  <a:lnTo>
                    <a:pt x="5257799" y="8864599"/>
                  </a:lnTo>
                  <a:lnTo>
                    <a:pt x="4749799" y="8877299"/>
                  </a:lnTo>
                  <a:lnTo>
                    <a:pt x="3365499" y="8877299"/>
                  </a:lnTo>
                  <a:lnTo>
                    <a:pt x="3213099" y="8889999"/>
                  </a:lnTo>
                  <a:lnTo>
                    <a:pt x="2489199" y="8889999"/>
                  </a:lnTo>
                  <a:lnTo>
                    <a:pt x="2438399" y="8902699"/>
                  </a:lnTo>
                  <a:lnTo>
                    <a:pt x="0" y="8902699"/>
                  </a:lnTo>
                  <a:close/>
                </a:path>
                <a:path w="9207500" h="8902700">
                  <a:moveTo>
                    <a:pt x="76199" y="6362699"/>
                  </a:moveTo>
                  <a:lnTo>
                    <a:pt x="76199" y="5016499"/>
                  </a:lnTo>
                  <a:lnTo>
                    <a:pt x="88899" y="5270499"/>
                  </a:lnTo>
                  <a:lnTo>
                    <a:pt x="88899" y="6311899"/>
                  </a:lnTo>
                  <a:lnTo>
                    <a:pt x="76199" y="6362699"/>
                  </a:lnTo>
                  <a:close/>
                </a:path>
                <a:path w="9207500" h="8902700">
                  <a:moveTo>
                    <a:pt x="63499" y="2336799"/>
                  </a:moveTo>
                  <a:lnTo>
                    <a:pt x="63499" y="1904999"/>
                  </a:lnTo>
                  <a:lnTo>
                    <a:pt x="76199" y="2044699"/>
                  </a:lnTo>
                  <a:lnTo>
                    <a:pt x="76199" y="2285999"/>
                  </a:lnTo>
                  <a:lnTo>
                    <a:pt x="63499" y="2336799"/>
                  </a:lnTo>
                  <a:close/>
                </a:path>
                <a:path w="9207500" h="8902700">
                  <a:moveTo>
                    <a:pt x="63499" y="7365999"/>
                  </a:moveTo>
                  <a:lnTo>
                    <a:pt x="63499" y="2654299"/>
                  </a:lnTo>
                  <a:lnTo>
                    <a:pt x="76199" y="2920999"/>
                  </a:lnTo>
                  <a:lnTo>
                    <a:pt x="76199" y="7315199"/>
                  </a:lnTo>
                  <a:lnTo>
                    <a:pt x="63499" y="7365999"/>
                  </a:lnTo>
                  <a:close/>
                </a:path>
                <a:path w="9207500" h="8902700">
                  <a:moveTo>
                    <a:pt x="12699" y="2920999"/>
                  </a:moveTo>
                  <a:lnTo>
                    <a:pt x="12699" y="1130299"/>
                  </a:lnTo>
                  <a:lnTo>
                    <a:pt x="25399" y="914399"/>
                  </a:lnTo>
                  <a:lnTo>
                    <a:pt x="25399" y="4330699"/>
                  </a:lnTo>
                  <a:lnTo>
                    <a:pt x="12699" y="2920999"/>
                  </a:lnTo>
                  <a:close/>
                </a:path>
                <a:path w="9207500" h="8902700">
                  <a:moveTo>
                    <a:pt x="0" y="7937499"/>
                  </a:moveTo>
                  <a:lnTo>
                    <a:pt x="0" y="7696199"/>
                  </a:lnTo>
                  <a:lnTo>
                    <a:pt x="12699" y="7645399"/>
                  </a:lnTo>
                  <a:lnTo>
                    <a:pt x="12699" y="8153399"/>
                  </a:lnTo>
                  <a:lnTo>
                    <a:pt x="0" y="7937499"/>
                  </a:lnTo>
                  <a:close/>
                </a:path>
              </a:pathLst>
            </a:custGeom>
            <a:solidFill>
              <a:srgbClr val="3D3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7181" y="854946"/>
              <a:ext cx="8934449" cy="85724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7267" y="6638228"/>
            <a:ext cx="636397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030" marR="5080" indent="-1116965">
              <a:lnSpc>
                <a:spcPct val="106200"/>
              </a:lnSpc>
              <a:spcBef>
                <a:spcPts val="100"/>
              </a:spcBef>
            </a:pPr>
            <a:r>
              <a:rPr sz="3000" spc="-350" dirty="0">
                <a:solidFill>
                  <a:srgbClr val="3D3B38"/>
                </a:solidFill>
                <a:latin typeface="Times New Roman"/>
                <a:cs typeface="Times New Roman"/>
              </a:rPr>
              <a:t>11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3D3B38"/>
                </a:solidFill>
                <a:latin typeface="Times New Roman"/>
                <a:cs typeface="Times New Roman"/>
              </a:rPr>
              <a:t>teszteset,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3D3B38"/>
                </a:solidFill>
                <a:latin typeface="Times New Roman"/>
                <a:cs typeface="Times New Roman"/>
              </a:rPr>
              <a:t>amelyek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3D3B38"/>
                </a:solidFill>
                <a:latin typeface="Times New Roman"/>
                <a:cs typeface="Times New Roman"/>
              </a:rPr>
              <a:t>lefedik</a:t>
            </a:r>
            <a:r>
              <a:rPr sz="3000" spc="-13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3D3B38"/>
                </a:solidFill>
                <a:latin typeface="Times New Roman"/>
                <a:cs typeface="Times New Roman"/>
              </a:rPr>
              <a:t>a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3D3B38"/>
                </a:solidFill>
                <a:latin typeface="Times New Roman"/>
                <a:cs typeface="Times New Roman"/>
              </a:rPr>
              <a:t>Conduit </a:t>
            </a:r>
            <a:r>
              <a:rPr sz="3000" spc="110" dirty="0">
                <a:solidFill>
                  <a:srgbClr val="3D3B38"/>
                </a:solidFill>
                <a:latin typeface="Times New Roman"/>
                <a:cs typeface="Times New Roman"/>
              </a:rPr>
              <a:t>webapplikáció</a:t>
            </a:r>
            <a:r>
              <a:rPr sz="3000" spc="-12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3D3B38"/>
                </a:solidFill>
                <a:latin typeface="Times New Roman"/>
                <a:cs typeface="Times New Roman"/>
              </a:rPr>
              <a:t>funkcióit.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3725" y="3713029"/>
            <a:ext cx="2650490" cy="2006600"/>
          </a:xfrm>
          <a:custGeom>
            <a:avLst/>
            <a:gdLst/>
            <a:ahLst/>
            <a:cxnLst/>
            <a:rect l="l" t="t" r="r" b="b"/>
            <a:pathLst>
              <a:path w="2650490" h="2006600">
                <a:moveTo>
                  <a:pt x="57475" y="2003830"/>
                </a:moveTo>
                <a:lnTo>
                  <a:pt x="33996" y="1995948"/>
                </a:lnTo>
                <a:lnTo>
                  <a:pt x="16953" y="1986913"/>
                </a:lnTo>
                <a:lnTo>
                  <a:pt x="5282" y="1977140"/>
                </a:lnTo>
                <a:lnTo>
                  <a:pt x="0" y="1967807"/>
                </a:lnTo>
                <a:lnTo>
                  <a:pt x="2120" y="1960090"/>
                </a:lnTo>
                <a:lnTo>
                  <a:pt x="21851" y="1936398"/>
                </a:lnTo>
                <a:lnTo>
                  <a:pt x="39733" y="1911415"/>
                </a:lnTo>
                <a:lnTo>
                  <a:pt x="55624" y="1885104"/>
                </a:lnTo>
                <a:lnTo>
                  <a:pt x="69379" y="1857428"/>
                </a:lnTo>
                <a:lnTo>
                  <a:pt x="82031" y="1830286"/>
                </a:lnTo>
                <a:lnTo>
                  <a:pt x="94243" y="1803080"/>
                </a:lnTo>
                <a:lnTo>
                  <a:pt x="106715" y="1776044"/>
                </a:lnTo>
                <a:lnTo>
                  <a:pt x="135750" y="1717131"/>
                </a:lnTo>
                <a:lnTo>
                  <a:pt x="159682" y="1649270"/>
                </a:lnTo>
                <a:lnTo>
                  <a:pt x="169371" y="1613937"/>
                </a:lnTo>
                <a:lnTo>
                  <a:pt x="174722" y="1608807"/>
                </a:lnTo>
                <a:lnTo>
                  <a:pt x="216016" y="1617919"/>
                </a:lnTo>
                <a:lnTo>
                  <a:pt x="241614" y="1642893"/>
                </a:lnTo>
                <a:lnTo>
                  <a:pt x="240427" y="1649136"/>
                </a:lnTo>
                <a:lnTo>
                  <a:pt x="232817" y="1658533"/>
                </a:lnTo>
                <a:lnTo>
                  <a:pt x="225434" y="1668038"/>
                </a:lnTo>
                <a:lnTo>
                  <a:pt x="198183" y="1707177"/>
                </a:lnTo>
                <a:lnTo>
                  <a:pt x="175233" y="1748665"/>
                </a:lnTo>
                <a:lnTo>
                  <a:pt x="151514" y="1802777"/>
                </a:lnTo>
                <a:lnTo>
                  <a:pt x="137217" y="1835055"/>
                </a:lnTo>
                <a:lnTo>
                  <a:pt x="111748" y="1900878"/>
                </a:lnTo>
                <a:lnTo>
                  <a:pt x="100087" y="1946883"/>
                </a:lnTo>
                <a:lnTo>
                  <a:pt x="97259" y="1970842"/>
                </a:lnTo>
                <a:lnTo>
                  <a:pt x="97465" y="1995638"/>
                </a:lnTo>
                <a:lnTo>
                  <a:pt x="92740" y="2003576"/>
                </a:lnTo>
                <a:lnTo>
                  <a:pt x="78233" y="2006339"/>
                </a:lnTo>
                <a:lnTo>
                  <a:pt x="57475" y="2003830"/>
                </a:lnTo>
                <a:close/>
              </a:path>
              <a:path w="2650490" h="2006600">
                <a:moveTo>
                  <a:pt x="295543" y="1536631"/>
                </a:moveTo>
                <a:lnTo>
                  <a:pt x="252839" y="1519807"/>
                </a:lnTo>
                <a:lnTo>
                  <a:pt x="223267" y="1486651"/>
                </a:lnTo>
                <a:lnTo>
                  <a:pt x="226470" y="1479426"/>
                </a:lnTo>
                <a:lnTo>
                  <a:pt x="250266" y="1458343"/>
                </a:lnTo>
                <a:lnTo>
                  <a:pt x="271070" y="1435674"/>
                </a:lnTo>
                <a:lnTo>
                  <a:pt x="306742" y="1387173"/>
                </a:lnTo>
                <a:lnTo>
                  <a:pt x="331066" y="1349202"/>
                </a:lnTo>
                <a:lnTo>
                  <a:pt x="338840" y="1336527"/>
                </a:lnTo>
                <a:lnTo>
                  <a:pt x="347050" y="1323736"/>
                </a:lnTo>
                <a:lnTo>
                  <a:pt x="355319" y="1311112"/>
                </a:lnTo>
                <a:lnTo>
                  <a:pt x="363753" y="1298633"/>
                </a:lnTo>
                <a:lnTo>
                  <a:pt x="372461" y="1286276"/>
                </a:lnTo>
                <a:lnTo>
                  <a:pt x="382923" y="1271753"/>
                </a:lnTo>
                <a:lnTo>
                  <a:pt x="393044" y="1256786"/>
                </a:lnTo>
                <a:lnTo>
                  <a:pt x="402763" y="1241411"/>
                </a:lnTo>
                <a:lnTo>
                  <a:pt x="416786" y="1217566"/>
                </a:lnTo>
                <a:lnTo>
                  <a:pt x="421314" y="1209408"/>
                </a:lnTo>
                <a:lnTo>
                  <a:pt x="425748" y="1201226"/>
                </a:lnTo>
                <a:lnTo>
                  <a:pt x="430229" y="1193055"/>
                </a:lnTo>
                <a:lnTo>
                  <a:pt x="433359" y="1187578"/>
                </a:lnTo>
                <a:lnTo>
                  <a:pt x="439399" y="1176498"/>
                </a:lnTo>
                <a:lnTo>
                  <a:pt x="448061" y="1159809"/>
                </a:lnTo>
                <a:lnTo>
                  <a:pt x="454147" y="1155994"/>
                </a:lnTo>
                <a:lnTo>
                  <a:pt x="491927" y="1176596"/>
                </a:lnTo>
                <a:lnTo>
                  <a:pt x="511409" y="1207820"/>
                </a:lnTo>
                <a:lnTo>
                  <a:pt x="508913" y="1213462"/>
                </a:lnTo>
                <a:lnTo>
                  <a:pt x="502259" y="1218229"/>
                </a:lnTo>
                <a:lnTo>
                  <a:pt x="496113" y="1223127"/>
                </a:lnTo>
                <a:lnTo>
                  <a:pt x="484083" y="1231909"/>
                </a:lnTo>
                <a:lnTo>
                  <a:pt x="478313" y="1237446"/>
                </a:lnTo>
                <a:lnTo>
                  <a:pt x="472674" y="1242476"/>
                </a:lnTo>
                <a:lnTo>
                  <a:pt x="440466" y="1276051"/>
                </a:lnTo>
                <a:lnTo>
                  <a:pt x="413942" y="1314346"/>
                </a:lnTo>
                <a:lnTo>
                  <a:pt x="376885" y="1374189"/>
                </a:lnTo>
                <a:lnTo>
                  <a:pt x="343340" y="1436158"/>
                </a:lnTo>
                <a:lnTo>
                  <a:pt x="325894" y="1480190"/>
                </a:lnTo>
                <a:lnTo>
                  <a:pt x="316612" y="1528773"/>
                </a:lnTo>
                <a:lnTo>
                  <a:pt x="310562" y="1536071"/>
                </a:lnTo>
                <a:lnTo>
                  <a:pt x="295543" y="1536631"/>
                </a:lnTo>
                <a:close/>
              </a:path>
              <a:path w="2650490" h="2006600">
                <a:moveTo>
                  <a:pt x="590735" y="1114713"/>
                </a:moveTo>
                <a:lnTo>
                  <a:pt x="552704" y="1088484"/>
                </a:lnTo>
                <a:lnTo>
                  <a:pt x="530965" y="1049219"/>
                </a:lnTo>
                <a:lnTo>
                  <a:pt x="535791" y="1042981"/>
                </a:lnTo>
                <a:lnTo>
                  <a:pt x="563594" y="1027824"/>
                </a:lnTo>
                <a:lnTo>
                  <a:pt x="588912" y="1010501"/>
                </a:lnTo>
                <a:lnTo>
                  <a:pt x="612241" y="991445"/>
                </a:lnTo>
                <a:lnTo>
                  <a:pt x="634079" y="971089"/>
                </a:lnTo>
                <a:lnTo>
                  <a:pt x="655103" y="949922"/>
                </a:lnTo>
                <a:lnTo>
                  <a:pt x="675950" y="928456"/>
                </a:lnTo>
                <a:lnTo>
                  <a:pt x="697059" y="907159"/>
                </a:lnTo>
                <a:lnTo>
                  <a:pt x="718865" y="886499"/>
                </a:lnTo>
                <a:lnTo>
                  <a:pt x="731979" y="874287"/>
                </a:lnTo>
                <a:lnTo>
                  <a:pt x="744752" y="861631"/>
                </a:lnTo>
                <a:lnTo>
                  <a:pt x="780628" y="820994"/>
                </a:lnTo>
                <a:lnTo>
                  <a:pt x="813910" y="776978"/>
                </a:lnTo>
                <a:lnTo>
                  <a:pt x="820844" y="774330"/>
                </a:lnTo>
                <a:lnTo>
                  <a:pt x="856574" y="800486"/>
                </a:lnTo>
                <a:lnTo>
                  <a:pt x="871383" y="834455"/>
                </a:lnTo>
                <a:lnTo>
                  <a:pt x="868071" y="839716"/>
                </a:lnTo>
                <a:lnTo>
                  <a:pt x="857495" y="844885"/>
                </a:lnTo>
                <a:lnTo>
                  <a:pt x="847058" y="850496"/>
                </a:lnTo>
                <a:lnTo>
                  <a:pt x="807084" y="876022"/>
                </a:lnTo>
                <a:lnTo>
                  <a:pt x="770876" y="905956"/>
                </a:lnTo>
                <a:lnTo>
                  <a:pt x="729932" y="948179"/>
                </a:lnTo>
                <a:lnTo>
                  <a:pt x="705333" y="973407"/>
                </a:lnTo>
                <a:lnTo>
                  <a:pt x="659173" y="1026830"/>
                </a:lnTo>
                <a:lnTo>
                  <a:pt x="632529" y="1066109"/>
                </a:lnTo>
                <a:lnTo>
                  <a:pt x="612796" y="1111643"/>
                </a:lnTo>
                <a:lnTo>
                  <a:pt x="605508" y="1117547"/>
                </a:lnTo>
                <a:lnTo>
                  <a:pt x="590735" y="1114713"/>
                </a:lnTo>
                <a:close/>
              </a:path>
              <a:path w="2650490" h="2006600">
                <a:moveTo>
                  <a:pt x="976979" y="764645"/>
                </a:moveTo>
                <a:lnTo>
                  <a:pt x="931492" y="724698"/>
                </a:lnTo>
                <a:lnTo>
                  <a:pt x="917536" y="692337"/>
                </a:lnTo>
                <a:lnTo>
                  <a:pt x="918318" y="681491"/>
                </a:lnTo>
                <a:lnTo>
                  <a:pt x="924524" y="676364"/>
                </a:lnTo>
                <a:lnTo>
                  <a:pt x="932302" y="674543"/>
                </a:lnTo>
                <a:lnTo>
                  <a:pt x="940106" y="672425"/>
                </a:lnTo>
                <a:lnTo>
                  <a:pt x="984341" y="656712"/>
                </a:lnTo>
                <a:lnTo>
                  <a:pt x="1025127" y="636934"/>
                </a:lnTo>
                <a:lnTo>
                  <a:pt x="1077623" y="607453"/>
                </a:lnTo>
                <a:lnTo>
                  <a:pt x="1103681" y="592334"/>
                </a:lnTo>
                <a:lnTo>
                  <a:pt x="1116921" y="584990"/>
                </a:lnTo>
                <a:lnTo>
                  <a:pt x="1130373" y="578005"/>
                </a:lnTo>
                <a:lnTo>
                  <a:pt x="1160466" y="563814"/>
                </a:lnTo>
                <a:lnTo>
                  <a:pt x="1176567" y="555555"/>
                </a:lnTo>
                <a:lnTo>
                  <a:pt x="1223009" y="527481"/>
                </a:lnTo>
                <a:lnTo>
                  <a:pt x="1268316" y="495561"/>
                </a:lnTo>
                <a:lnTo>
                  <a:pt x="1275800" y="494873"/>
                </a:lnTo>
                <a:lnTo>
                  <a:pt x="1302485" y="530933"/>
                </a:lnTo>
                <a:lnTo>
                  <a:pt x="1308194" y="559058"/>
                </a:lnTo>
                <a:lnTo>
                  <a:pt x="1306429" y="568017"/>
                </a:lnTo>
                <a:lnTo>
                  <a:pt x="1301631" y="571828"/>
                </a:lnTo>
                <a:lnTo>
                  <a:pt x="1289911" y="573540"/>
                </a:lnTo>
                <a:lnTo>
                  <a:pt x="1278259" y="575775"/>
                </a:lnTo>
                <a:lnTo>
                  <a:pt x="1232602" y="587730"/>
                </a:lnTo>
                <a:lnTo>
                  <a:pt x="1189212" y="605472"/>
                </a:lnTo>
                <a:lnTo>
                  <a:pt x="1107440" y="651578"/>
                </a:lnTo>
                <a:lnTo>
                  <a:pt x="1049305" y="690332"/>
                </a:lnTo>
                <a:lnTo>
                  <a:pt x="1014382" y="721580"/>
                </a:lnTo>
                <a:lnTo>
                  <a:pt x="985496" y="760886"/>
                </a:lnTo>
                <a:lnTo>
                  <a:pt x="976979" y="764645"/>
                </a:lnTo>
                <a:close/>
              </a:path>
              <a:path w="2650490" h="2006600">
                <a:moveTo>
                  <a:pt x="2162343" y="915161"/>
                </a:moveTo>
                <a:lnTo>
                  <a:pt x="2140507" y="880283"/>
                </a:lnTo>
                <a:lnTo>
                  <a:pt x="2140185" y="873166"/>
                </a:lnTo>
                <a:lnTo>
                  <a:pt x="2141011" y="865806"/>
                </a:lnTo>
                <a:lnTo>
                  <a:pt x="2170098" y="801700"/>
                </a:lnTo>
                <a:lnTo>
                  <a:pt x="2194790" y="762895"/>
                </a:lnTo>
                <a:lnTo>
                  <a:pt x="2222233" y="726021"/>
                </a:lnTo>
                <a:lnTo>
                  <a:pt x="2252376" y="691268"/>
                </a:lnTo>
                <a:lnTo>
                  <a:pt x="2287759" y="654160"/>
                </a:lnTo>
                <a:lnTo>
                  <a:pt x="2324447" y="619113"/>
                </a:lnTo>
                <a:lnTo>
                  <a:pt x="2361912" y="585527"/>
                </a:lnTo>
                <a:lnTo>
                  <a:pt x="2437068" y="520334"/>
                </a:lnTo>
                <a:lnTo>
                  <a:pt x="2473705" y="487526"/>
                </a:lnTo>
                <a:lnTo>
                  <a:pt x="2509014" y="453778"/>
                </a:lnTo>
                <a:lnTo>
                  <a:pt x="2514811" y="448299"/>
                </a:lnTo>
                <a:lnTo>
                  <a:pt x="2520491" y="442688"/>
                </a:lnTo>
                <a:lnTo>
                  <a:pt x="2531587" y="431500"/>
                </a:lnTo>
                <a:lnTo>
                  <a:pt x="2542620" y="420295"/>
                </a:lnTo>
                <a:lnTo>
                  <a:pt x="2544800" y="418155"/>
                </a:lnTo>
                <a:lnTo>
                  <a:pt x="2546341" y="416391"/>
                </a:lnTo>
                <a:lnTo>
                  <a:pt x="2548522" y="414251"/>
                </a:lnTo>
                <a:lnTo>
                  <a:pt x="2552375" y="409840"/>
                </a:lnTo>
                <a:lnTo>
                  <a:pt x="2555588" y="405804"/>
                </a:lnTo>
                <a:lnTo>
                  <a:pt x="2559310" y="401901"/>
                </a:lnTo>
                <a:lnTo>
                  <a:pt x="2564704" y="395725"/>
                </a:lnTo>
                <a:lnTo>
                  <a:pt x="2566114" y="394468"/>
                </a:lnTo>
                <a:lnTo>
                  <a:pt x="2566884" y="393586"/>
                </a:lnTo>
                <a:lnTo>
                  <a:pt x="2567016" y="393079"/>
                </a:lnTo>
                <a:lnTo>
                  <a:pt x="2566508" y="392947"/>
                </a:lnTo>
                <a:lnTo>
                  <a:pt x="2562578" y="391387"/>
                </a:lnTo>
                <a:lnTo>
                  <a:pt x="2283251" y="260323"/>
                </a:lnTo>
                <a:lnTo>
                  <a:pt x="2145262" y="199077"/>
                </a:lnTo>
                <a:lnTo>
                  <a:pt x="2099633" y="179746"/>
                </a:lnTo>
                <a:lnTo>
                  <a:pt x="2053701" y="160999"/>
                </a:lnTo>
                <a:lnTo>
                  <a:pt x="2007407" y="142953"/>
                </a:lnTo>
                <a:lnTo>
                  <a:pt x="1960693" y="125726"/>
                </a:lnTo>
                <a:lnTo>
                  <a:pt x="1913499" y="109434"/>
                </a:lnTo>
                <a:lnTo>
                  <a:pt x="1883489" y="93045"/>
                </a:lnTo>
                <a:lnTo>
                  <a:pt x="1863632" y="69044"/>
                </a:lnTo>
                <a:lnTo>
                  <a:pt x="1856721" y="42518"/>
                </a:lnTo>
                <a:lnTo>
                  <a:pt x="1865553" y="18552"/>
                </a:lnTo>
                <a:lnTo>
                  <a:pt x="1883270" y="5141"/>
                </a:lnTo>
                <a:lnTo>
                  <a:pt x="1906664" y="0"/>
                </a:lnTo>
                <a:lnTo>
                  <a:pt x="1932754" y="3266"/>
                </a:lnTo>
                <a:lnTo>
                  <a:pt x="1958557" y="15081"/>
                </a:lnTo>
                <a:lnTo>
                  <a:pt x="1999532" y="40608"/>
                </a:lnTo>
                <a:lnTo>
                  <a:pt x="2040879" y="65421"/>
                </a:lnTo>
                <a:lnTo>
                  <a:pt x="2082568" y="89583"/>
                </a:lnTo>
                <a:lnTo>
                  <a:pt x="2124571" y="113159"/>
                </a:lnTo>
                <a:lnTo>
                  <a:pt x="2166856" y="136211"/>
                </a:lnTo>
                <a:lnTo>
                  <a:pt x="2252155" y="181000"/>
                </a:lnTo>
                <a:lnTo>
                  <a:pt x="2338228" y="224457"/>
                </a:lnTo>
                <a:lnTo>
                  <a:pt x="2603954" y="353376"/>
                </a:lnTo>
                <a:lnTo>
                  <a:pt x="2621771" y="362426"/>
                </a:lnTo>
                <a:lnTo>
                  <a:pt x="2648436" y="375783"/>
                </a:lnTo>
                <a:lnTo>
                  <a:pt x="2650466" y="376310"/>
                </a:lnTo>
                <a:lnTo>
                  <a:pt x="2649827" y="376685"/>
                </a:lnTo>
                <a:lnTo>
                  <a:pt x="2648286" y="378450"/>
                </a:lnTo>
                <a:lnTo>
                  <a:pt x="2645072" y="382485"/>
                </a:lnTo>
                <a:lnTo>
                  <a:pt x="2638776" y="390050"/>
                </a:lnTo>
                <a:lnTo>
                  <a:pt x="2612445" y="420550"/>
                </a:lnTo>
                <a:lnTo>
                  <a:pt x="2605843" y="428086"/>
                </a:lnTo>
                <a:lnTo>
                  <a:pt x="2599028" y="435465"/>
                </a:lnTo>
                <a:lnTo>
                  <a:pt x="2592117" y="442819"/>
                </a:lnTo>
                <a:lnTo>
                  <a:pt x="2585230" y="450281"/>
                </a:lnTo>
                <a:lnTo>
                  <a:pt x="2573431" y="461981"/>
                </a:lnTo>
                <a:lnTo>
                  <a:pt x="2569968" y="465258"/>
                </a:lnTo>
                <a:lnTo>
                  <a:pt x="2567017" y="468280"/>
                </a:lnTo>
                <a:lnTo>
                  <a:pt x="2563427" y="471677"/>
                </a:lnTo>
                <a:lnTo>
                  <a:pt x="2558513" y="476489"/>
                </a:lnTo>
                <a:lnTo>
                  <a:pt x="2553552" y="481289"/>
                </a:lnTo>
                <a:lnTo>
                  <a:pt x="2548496" y="486064"/>
                </a:lnTo>
                <a:lnTo>
                  <a:pt x="2543297" y="490802"/>
                </a:lnTo>
                <a:lnTo>
                  <a:pt x="2504288" y="526065"/>
                </a:lnTo>
                <a:lnTo>
                  <a:pt x="2465283" y="560810"/>
                </a:lnTo>
                <a:lnTo>
                  <a:pt x="2426732" y="595621"/>
                </a:lnTo>
                <a:lnTo>
                  <a:pt x="2389345" y="630837"/>
                </a:lnTo>
                <a:lnTo>
                  <a:pt x="2353441" y="667165"/>
                </a:lnTo>
                <a:lnTo>
                  <a:pt x="2312008" y="714375"/>
                </a:lnTo>
                <a:lnTo>
                  <a:pt x="2275031" y="764770"/>
                </a:lnTo>
                <a:lnTo>
                  <a:pt x="2244447" y="816891"/>
                </a:lnTo>
                <a:lnTo>
                  <a:pt x="2221084" y="872507"/>
                </a:lnTo>
                <a:lnTo>
                  <a:pt x="2217142" y="882711"/>
                </a:lnTo>
                <a:lnTo>
                  <a:pt x="2189135" y="913208"/>
                </a:lnTo>
                <a:lnTo>
                  <a:pt x="2171331" y="917162"/>
                </a:lnTo>
                <a:lnTo>
                  <a:pt x="2162343" y="915161"/>
                </a:lnTo>
                <a:close/>
              </a:path>
              <a:path w="2650490" h="2006600">
                <a:moveTo>
                  <a:pt x="2284232" y="437231"/>
                </a:moveTo>
                <a:lnTo>
                  <a:pt x="1972870" y="356479"/>
                </a:lnTo>
                <a:lnTo>
                  <a:pt x="1986679" y="359967"/>
                </a:lnTo>
                <a:lnTo>
                  <a:pt x="1999929" y="362474"/>
                </a:lnTo>
                <a:lnTo>
                  <a:pt x="2013348" y="364720"/>
                </a:lnTo>
                <a:lnTo>
                  <a:pt x="2026866" y="366586"/>
                </a:lnTo>
                <a:lnTo>
                  <a:pt x="2040412" y="367952"/>
                </a:lnTo>
                <a:lnTo>
                  <a:pt x="2080633" y="370623"/>
                </a:lnTo>
                <a:lnTo>
                  <a:pt x="2107713" y="372718"/>
                </a:lnTo>
                <a:lnTo>
                  <a:pt x="2121206" y="373960"/>
                </a:lnTo>
                <a:lnTo>
                  <a:pt x="2134625" y="375488"/>
                </a:lnTo>
                <a:lnTo>
                  <a:pt x="2164004" y="379684"/>
                </a:lnTo>
                <a:lnTo>
                  <a:pt x="2180175" y="381342"/>
                </a:lnTo>
                <a:lnTo>
                  <a:pt x="2196399" y="382405"/>
                </a:lnTo>
                <a:lnTo>
                  <a:pt x="2212627" y="382860"/>
                </a:lnTo>
                <a:lnTo>
                  <a:pt x="2228920" y="382741"/>
                </a:lnTo>
                <a:lnTo>
                  <a:pt x="2245384" y="382159"/>
                </a:lnTo>
                <a:lnTo>
                  <a:pt x="2262042" y="381221"/>
                </a:lnTo>
                <a:lnTo>
                  <a:pt x="2278916" y="380035"/>
                </a:lnTo>
                <a:lnTo>
                  <a:pt x="2284564" y="383588"/>
                </a:lnTo>
                <a:lnTo>
                  <a:pt x="2287970" y="394218"/>
                </a:lnTo>
                <a:lnTo>
                  <a:pt x="2288878" y="409779"/>
                </a:lnTo>
                <a:lnTo>
                  <a:pt x="2287032" y="428126"/>
                </a:lnTo>
                <a:lnTo>
                  <a:pt x="2284232" y="437231"/>
                </a:lnTo>
                <a:close/>
              </a:path>
              <a:path w="2650490" h="2006600">
                <a:moveTo>
                  <a:pt x="1926270" y="444895"/>
                </a:moveTo>
                <a:lnTo>
                  <a:pt x="1919106" y="431980"/>
                </a:lnTo>
                <a:lnTo>
                  <a:pt x="1914202" y="411130"/>
                </a:lnTo>
                <a:lnTo>
                  <a:pt x="1912819" y="385716"/>
                </a:lnTo>
                <a:lnTo>
                  <a:pt x="1914802" y="366221"/>
                </a:lnTo>
                <a:lnTo>
                  <a:pt x="1919071" y="351427"/>
                </a:lnTo>
                <a:lnTo>
                  <a:pt x="1925075" y="342866"/>
                </a:lnTo>
                <a:lnTo>
                  <a:pt x="1932266" y="342068"/>
                </a:lnTo>
                <a:lnTo>
                  <a:pt x="1945557" y="347552"/>
                </a:lnTo>
                <a:lnTo>
                  <a:pt x="1959127" y="352348"/>
                </a:lnTo>
                <a:lnTo>
                  <a:pt x="1972870" y="356479"/>
                </a:lnTo>
                <a:lnTo>
                  <a:pt x="2284232" y="437231"/>
                </a:lnTo>
                <a:lnTo>
                  <a:pt x="2282326" y="443432"/>
                </a:lnTo>
                <a:lnTo>
                  <a:pt x="2276614" y="454977"/>
                </a:lnTo>
                <a:lnTo>
                  <a:pt x="2274833" y="456975"/>
                </a:lnTo>
                <a:lnTo>
                  <a:pt x="2205692" y="439043"/>
                </a:lnTo>
                <a:lnTo>
                  <a:pt x="2185279" y="433994"/>
                </a:lnTo>
                <a:lnTo>
                  <a:pt x="2164447" y="430561"/>
                </a:lnTo>
                <a:lnTo>
                  <a:pt x="2143303" y="428721"/>
                </a:lnTo>
                <a:lnTo>
                  <a:pt x="2080511" y="424067"/>
                </a:lnTo>
                <a:lnTo>
                  <a:pt x="2049164" y="423021"/>
                </a:lnTo>
                <a:lnTo>
                  <a:pt x="2017678" y="424272"/>
                </a:lnTo>
                <a:lnTo>
                  <a:pt x="1996634" y="426423"/>
                </a:lnTo>
                <a:lnTo>
                  <a:pt x="1975718" y="430432"/>
                </a:lnTo>
                <a:lnTo>
                  <a:pt x="1954971" y="436919"/>
                </a:lnTo>
                <a:lnTo>
                  <a:pt x="1934436" y="446505"/>
                </a:lnTo>
                <a:lnTo>
                  <a:pt x="1926270" y="444895"/>
                </a:lnTo>
                <a:close/>
              </a:path>
              <a:path w="2650490" h="2006600">
                <a:moveTo>
                  <a:pt x="2265120" y="462478"/>
                </a:moveTo>
                <a:lnTo>
                  <a:pt x="2225578" y="445731"/>
                </a:lnTo>
                <a:lnTo>
                  <a:pt x="2205692" y="439043"/>
                </a:lnTo>
                <a:lnTo>
                  <a:pt x="2274833" y="456975"/>
                </a:lnTo>
                <a:lnTo>
                  <a:pt x="2270633" y="461685"/>
                </a:lnTo>
                <a:lnTo>
                  <a:pt x="2265120" y="462478"/>
                </a:lnTo>
                <a:close/>
              </a:path>
              <a:path w="2650490" h="2006600">
                <a:moveTo>
                  <a:pt x="1427368" y="533413"/>
                </a:moveTo>
                <a:lnTo>
                  <a:pt x="1416033" y="523457"/>
                </a:lnTo>
                <a:lnTo>
                  <a:pt x="1404815" y="505214"/>
                </a:lnTo>
                <a:lnTo>
                  <a:pt x="1396004" y="481609"/>
                </a:lnTo>
                <a:lnTo>
                  <a:pt x="1392462" y="462102"/>
                </a:lnTo>
                <a:lnTo>
                  <a:pt x="1392787" y="446488"/>
                </a:lnTo>
                <a:lnTo>
                  <a:pt x="1396762" y="436386"/>
                </a:lnTo>
                <a:lnTo>
                  <a:pt x="1404170" y="433413"/>
                </a:lnTo>
                <a:lnTo>
                  <a:pt x="1412183" y="433851"/>
                </a:lnTo>
                <a:lnTo>
                  <a:pt x="1420221" y="434194"/>
                </a:lnTo>
                <a:lnTo>
                  <a:pt x="1459657" y="433230"/>
                </a:lnTo>
                <a:lnTo>
                  <a:pt x="1512270" y="425497"/>
                </a:lnTo>
                <a:lnTo>
                  <a:pt x="1585869" y="409664"/>
                </a:lnTo>
                <a:lnTo>
                  <a:pt x="1600573" y="406597"/>
                </a:lnTo>
                <a:lnTo>
                  <a:pt x="1615395" y="403661"/>
                </a:lnTo>
                <a:lnTo>
                  <a:pt x="1630264" y="400941"/>
                </a:lnTo>
                <a:lnTo>
                  <a:pt x="1645106" y="398518"/>
                </a:lnTo>
                <a:lnTo>
                  <a:pt x="1663045" y="395968"/>
                </a:lnTo>
                <a:lnTo>
                  <a:pt x="1680799" y="392762"/>
                </a:lnTo>
                <a:lnTo>
                  <a:pt x="1733409" y="379423"/>
                </a:lnTo>
                <a:lnTo>
                  <a:pt x="1786211" y="362077"/>
                </a:lnTo>
                <a:lnTo>
                  <a:pt x="1793500" y="363578"/>
                </a:lnTo>
                <a:lnTo>
                  <a:pt x="1800176" y="372732"/>
                </a:lnTo>
                <a:lnTo>
                  <a:pt x="1805277" y="387563"/>
                </a:lnTo>
                <a:lnTo>
                  <a:pt x="1807843" y="406099"/>
                </a:lnTo>
                <a:lnTo>
                  <a:pt x="1807748" y="421874"/>
                </a:lnTo>
                <a:lnTo>
                  <a:pt x="1805235" y="434434"/>
                </a:lnTo>
                <a:lnTo>
                  <a:pt x="1800828" y="442548"/>
                </a:lnTo>
                <a:lnTo>
                  <a:pt x="1795050" y="444980"/>
                </a:lnTo>
                <a:lnTo>
                  <a:pt x="1783291" y="443351"/>
                </a:lnTo>
                <a:lnTo>
                  <a:pt x="1771481" y="442114"/>
                </a:lnTo>
                <a:lnTo>
                  <a:pt x="1759667" y="441281"/>
                </a:lnTo>
                <a:lnTo>
                  <a:pt x="1724395" y="440223"/>
                </a:lnTo>
                <a:lnTo>
                  <a:pt x="1701008" y="441487"/>
                </a:lnTo>
                <a:lnTo>
                  <a:pt x="1654726" y="449163"/>
                </a:lnTo>
                <a:lnTo>
                  <a:pt x="1585996" y="464272"/>
                </a:lnTo>
                <a:lnTo>
                  <a:pt x="1518846" y="484254"/>
                </a:lnTo>
                <a:lnTo>
                  <a:pt x="1475869" y="503472"/>
                </a:lnTo>
                <a:lnTo>
                  <a:pt x="1436532" y="532155"/>
                </a:lnTo>
                <a:lnTo>
                  <a:pt x="1427368" y="533413"/>
                </a:lnTo>
                <a:close/>
              </a:path>
            </a:pathLst>
          </a:custGeom>
          <a:solidFill>
            <a:srgbClr val="333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0528" rIns="0" bIns="0" rtlCol="0">
            <a:spAutoFit/>
          </a:bodyPr>
          <a:lstStyle/>
          <a:p>
            <a:pPr marL="2600325" marR="5080" indent="-1473200">
              <a:lnSpc>
                <a:spcPts val="8780"/>
              </a:lnSpc>
              <a:spcBef>
                <a:spcPts val="1015"/>
              </a:spcBef>
            </a:pPr>
            <a:r>
              <a:rPr spc="-430" dirty="0">
                <a:latin typeface="Trebuchet MS"/>
                <a:cs typeface="Trebuchet MS"/>
              </a:rPr>
              <a:t>Automatizált </a:t>
            </a:r>
            <a:r>
              <a:rPr spc="-10" dirty="0">
                <a:latin typeface="Trebuchet MS"/>
                <a:cs typeface="Trebuchet MS"/>
              </a:rPr>
              <a:t>Teszt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8483" y="862295"/>
            <a:ext cx="9385300" cy="7870825"/>
          </a:xfrm>
          <a:custGeom>
            <a:avLst/>
            <a:gdLst/>
            <a:ahLst/>
            <a:cxnLst/>
            <a:rect l="l" t="t" r="r" b="b"/>
            <a:pathLst>
              <a:path w="9385300" h="7870825">
                <a:moveTo>
                  <a:pt x="9372599" y="6807199"/>
                </a:moveTo>
                <a:lnTo>
                  <a:pt x="9372599" y="4813299"/>
                </a:lnTo>
                <a:lnTo>
                  <a:pt x="9385299" y="4864099"/>
                </a:lnTo>
                <a:lnTo>
                  <a:pt x="9385299" y="6756399"/>
                </a:lnTo>
                <a:lnTo>
                  <a:pt x="9372599" y="6807199"/>
                </a:lnTo>
                <a:close/>
              </a:path>
              <a:path w="9385300" h="7870825">
                <a:moveTo>
                  <a:pt x="9359899" y="7365999"/>
                </a:moveTo>
                <a:lnTo>
                  <a:pt x="9359899" y="1269999"/>
                </a:lnTo>
                <a:lnTo>
                  <a:pt x="9372599" y="1320799"/>
                </a:lnTo>
                <a:lnTo>
                  <a:pt x="9372599" y="7315199"/>
                </a:lnTo>
                <a:lnTo>
                  <a:pt x="9359899" y="7365999"/>
                </a:lnTo>
                <a:close/>
              </a:path>
              <a:path w="9385300" h="7870825">
                <a:moveTo>
                  <a:pt x="9347199" y="7569199"/>
                </a:moveTo>
                <a:lnTo>
                  <a:pt x="9347199" y="977899"/>
                </a:lnTo>
                <a:lnTo>
                  <a:pt x="9359899" y="1028699"/>
                </a:lnTo>
                <a:lnTo>
                  <a:pt x="9359899" y="7518399"/>
                </a:lnTo>
                <a:lnTo>
                  <a:pt x="9347199" y="7569199"/>
                </a:lnTo>
                <a:close/>
              </a:path>
              <a:path w="9385300" h="7870825">
                <a:moveTo>
                  <a:pt x="9334499" y="7785099"/>
                </a:moveTo>
                <a:lnTo>
                  <a:pt x="9334499" y="736599"/>
                </a:lnTo>
                <a:lnTo>
                  <a:pt x="9347199" y="787399"/>
                </a:lnTo>
                <a:lnTo>
                  <a:pt x="9347199" y="7772399"/>
                </a:lnTo>
                <a:lnTo>
                  <a:pt x="9334499" y="7785099"/>
                </a:lnTo>
                <a:close/>
              </a:path>
              <a:path w="9385300" h="7870825">
                <a:moveTo>
                  <a:pt x="9321799" y="4698999"/>
                </a:moveTo>
                <a:lnTo>
                  <a:pt x="9321799" y="444499"/>
                </a:lnTo>
                <a:lnTo>
                  <a:pt x="9334499" y="495299"/>
                </a:lnTo>
                <a:lnTo>
                  <a:pt x="9334499" y="4813299"/>
                </a:lnTo>
                <a:lnTo>
                  <a:pt x="9321799" y="4698999"/>
                </a:lnTo>
                <a:close/>
              </a:path>
              <a:path w="9385300" h="7870825">
                <a:moveTo>
                  <a:pt x="5359399" y="7810499"/>
                </a:moveTo>
                <a:lnTo>
                  <a:pt x="6159499" y="7797799"/>
                </a:lnTo>
                <a:lnTo>
                  <a:pt x="8064499" y="7797799"/>
                </a:lnTo>
                <a:lnTo>
                  <a:pt x="8432799" y="7785099"/>
                </a:lnTo>
                <a:lnTo>
                  <a:pt x="8547099" y="7785099"/>
                </a:lnTo>
                <a:lnTo>
                  <a:pt x="9131299" y="7772399"/>
                </a:lnTo>
                <a:lnTo>
                  <a:pt x="9258299" y="7772399"/>
                </a:lnTo>
                <a:lnTo>
                  <a:pt x="9270999" y="7759699"/>
                </a:lnTo>
                <a:lnTo>
                  <a:pt x="9283699" y="7734299"/>
                </a:lnTo>
                <a:lnTo>
                  <a:pt x="9283699" y="7658099"/>
                </a:lnTo>
                <a:lnTo>
                  <a:pt x="9296399" y="7607299"/>
                </a:lnTo>
                <a:lnTo>
                  <a:pt x="9296399" y="7454899"/>
                </a:lnTo>
                <a:lnTo>
                  <a:pt x="9309099" y="7404099"/>
                </a:lnTo>
                <a:lnTo>
                  <a:pt x="9309099" y="7200899"/>
                </a:lnTo>
                <a:lnTo>
                  <a:pt x="9321799" y="7150099"/>
                </a:lnTo>
                <a:lnTo>
                  <a:pt x="9321799" y="6591299"/>
                </a:lnTo>
                <a:lnTo>
                  <a:pt x="9334499" y="6337299"/>
                </a:lnTo>
                <a:lnTo>
                  <a:pt x="9334499" y="7810499"/>
                </a:lnTo>
                <a:lnTo>
                  <a:pt x="5359399" y="7810499"/>
                </a:lnTo>
                <a:close/>
              </a:path>
              <a:path w="9385300" h="7870825">
                <a:moveTo>
                  <a:pt x="9309099" y="1346199"/>
                </a:moveTo>
                <a:lnTo>
                  <a:pt x="9309099" y="177799"/>
                </a:lnTo>
                <a:lnTo>
                  <a:pt x="9321799" y="241299"/>
                </a:lnTo>
                <a:lnTo>
                  <a:pt x="9321799" y="1396999"/>
                </a:lnTo>
                <a:lnTo>
                  <a:pt x="9309099" y="1346199"/>
                </a:lnTo>
                <a:close/>
              </a:path>
              <a:path w="9385300" h="7870825">
                <a:moveTo>
                  <a:pt x="9296399" y="1092199"/>
                </a:moveTo>
                <a:lnTo>
                  <a:pt x="9296399" y="76199"/>
                </a:lnTo>
                <a:lnTo>
                  <a:pt x="9309099" y="126999"/>
                </a:lnTo>
                <a:lnTo>
                  <a:pt x="9309099" y="1142999"/>
                </a:lnTo>
                <a:lnTo>
                  <a:pt x="9296399" y="1092199"/>
                </a:lnTo>
                <a:close/>
              </a:path>
              <a:path w="9385300" h="7870825">
                <a:moveTo>
                  <a:pt x="38099" y="7543799"/>
                </a:moveTo>
                <a:lnTo>
                  <a:pt x="38099" y="25399"/>
                </a:lnTo>
                <a:lnTo>
                  <a:pt x="9296399" y="25399"/>
                </a:lnTo>
                <a:lnTo>
                  <a:pt x="9296399" y="50799"/>
                </a:lnTo>
                <a:lnTo>
                  <a:pt x="3213099" y="50799"/>
                </a:lnTo>
                <a:lnTo>
                  <a:pt x="2870199" y="63499"/>
                </a:lnTo>
                <a:lnTo>
                  <a:pt x="126999" y="63499"/>
                </a:lnTo>
                <a:lnTo>
                  <a:pt x="114299" y="76199"/>
                </a:lnTo>
                <a:lnTo>
                  <a:pt x="101599" y="76199"/>
                </a:lnTo>
                <a:lnTo>
                  <a:pt x="88899" y="88899"/>
                </a:lnTo>
                <a:lnTo>
                  <a:pt x="88899" y="774699"/>
                </a:lnTo>
                <a:lnTo>
                  <a:pt x="76199" y="825499"/>
                </a:lnTo>
                <a:lnTo>
                  <a:pt x="76199" y="6578599"/>
                </a:lnTo>
                <a:lnTo>
                  <a:pt x="63499" y="6629399"/>
                </a:lnTo>
                <a:lnTo>
                  <a:pt x="63499" y="7023099"/>
                </a:lnTo>
                <a:lnTo>
                  <a:pt x="50799" y="7073899"/>
                </a:lnTo>
                <a:lnTo>
                  <a:pt x="50799" y="7492999"/>
                </a:lnTo>
                <a:lnTo>
                  <a:pt x="38099" y="7543799"/>
                </a:lnTo>
                <a:close/>
              </a:path>
              <a:path w="9385300" h="7870825">
                <a:moveTo>
                  <a:pt x="8369299" y="50799"/>
                </a:moveTo>
                <a:lnTo>
                  <a:pt x="9296399" y="50799"/>
                </a:lnTo>
                <a:lnTo>
                  <a:pt x="9296399" y="685799"/>
                </a:lnTo>
                <a:lnTo>
                  <a:pt x="9283699" y="634999"/>
                </a:lnTo>
                <a:lnTo>
                  <a:pt x="9283699" y="419099"/>
                </a:lnTo>
                <a:lnTo>
                  <a:pt x="9270999" y="368299"/>
                </a:lnTo>
                <a:lnTo>
                  <a:pt x="9270999" y="165099"/>
                </a:lnTo>
                <a:lnTo>
                  <a:pt x="9258299" y="114299"/>
                </a:lnTo>
                <a:lnTo>
                  <a:pt x="9258299" y="76199"/>
                </a:lnTo>
                <a:lnTo>
                  <a:pt x="9105899" y="76199"/>
                </a:lnTo>
                <a:lnTo>
                  <a:pt x="9055099" y="63499"/>
                </a:lnTo>
                <a:lnTo>
                  <a:pt x="8420099" y="63499"/>
                </a:lnTo>
                <a:lnTo>
                  <a:pt x="8369299" y="50799"/>
                </a:lnTo>
                <a:close/>
              </a:path>
              <a:path w="9385300" h="7870825">
                <a:moveTo>
                  <a:pt x="3835399" y="7823199"/>
                </a:moveTo>
                <a:lnTo>
                  <a:pt x="4229099" y="7810499"/>
                </a:lnTo>
                <a:lnTo>
                  <a:pt x="9258299" y="7810499"/>
                </a:lnTo>
                <a:lnTo>
                  <a:pt x="9207499" y="7823199"/>
                </a:lnTo>
                <a:lnTo>
                  <a:pt x="3835399" y="7823199"/>
                </a:lnTo>
                <a:close/>
              </a:path>
              <a:path w="9385300" h="7870825">
                <a:moveTo>
                  <a:pt x="406399" y="25399"/>
                </a:moveTo>
                <a:lnTo>
                  <a:pt x="469899" y="12699"/>
                </a:lnTo>
                <a:lnTo>
                  <a:pt x="9093199" y="12699"/>
                </a:lnTo>
                <a:lnTo>
                  <a:pt x="9143999" y="25399"/>
                </a:lnTo>
                <a:lnTo>
                  <a:pt x="406399" y="25399"/>
                </a:lnTo>
                <a:close/>
              </a:path>
              <a:path w="9385300" h="7870825">
                <a:moveTo>
                  <a:pt x="2527299" y="7835899"/>
                </a:moveTo>
                <a:lnTo>
                  <a:pt x="2552699" y="7823199"/>
                </a:lnTo>
                <a:lnTo>
                  <a:pt x="8801099" y="7823199"/>
                </a:lnTo>
                <a:lnTo>
                  <a:pt x="8737599" y="7835899"/>
                </a:lnTo>
                <a:lnTo>
                  <a:pt x="2527299" y="7835899"/>
                </a:lnTo>
                <a:close/>
              </a:path>
              <a:path w="9385300" h="7870825">
                <a:moveTo>
                  <a:pt x="1790699" y="12699"/>
                </a:moveTo>
                <a:lnTo>
                  <a:pt x="1892299" y="0"/>
                </a:lnTo>
                <a:lnTo>
                  <a:pt x="8521699" y="0"/>
                </a:lnTo>
                <a:lnTo>
                  <a:pt x="8534399" y="12699"/>
                </a:lnTo>
                <a:lnTo>
                  <a:pt x="1790699" y="12699"/>
                </a:lnTo>
                <a:close/>
              </a:path>
              <a:path w="9385300" h="7870825">
                <a:moveTo>
                  <a:pt x="0" y="7870546"/>
                </a:moveTo>
                <a:lnTo>
                  <a:pt x="0" y="7670799"/>
                </a:lnTo>
                <a:lnTo>
                  <a:pt x="12699" y="7619999"/>
                </a:lnTo>
                <a:lnTo>
                  <a:pt x="12699" y="6337299"/>
                </a:lnTo>
                <a:lnTo>
                  <a:pt x="25399" y="6286499"/>
                </a:lnTo>
                <a:lnTo>
                  <a:pt x="25399" y="5829299"/>
                </a:lnTo>
                <a:lnTo>
                  <a:pt x="38099" y="5511799"/>
                </a:lnTo>
                <a:lnTo>
                  <a:pt x="38099" y="7746999"/>
                </a:lnTo>
                <a:lnTo>
                  <a:pt x="50799" y="7797799"/>
                </a:lnTo>
                <a:lnTo>
                  <a:pt x="50799" y="7835899"/>
                </a:lnTo>
                <a:lnTo>
                  <a:pt x="7365999" y="7835899"/>
                </a:lnTo>
                <a:lnTo>
                  <a:pt x="6578599" y="7848599"/>
                </a:lnTo>
                <a:lnTo>
                  <a:pt x="5283199" y="7848599"/>
                </a:lnTo>
                <a:lnTo>
                  <a:pt x="4787899" y="7861299"/>
                </a:lnTo>
                <a:lnTo>
                  <a:pt x="3403599" y="7861299"/>
                </a:lnTo>
                <a:lnTo>
                  <a:pt x="3289299" y="7870546"/>
                </a:lnTo>
                <a:lnTo>
                  <a:pt x="0" y="7870546"/>
                </a:lnTo>
                <a:close/>
              </a:path>
              <a:path w="9385300" h="7870825">
                <a:moveTo>
                  <a:pt x="203199" y="63499"/>
                </a:moveTo>
                <a:lnTo>
                  <a:pt x="977899" y="63499"/>
                </a:lnTo>
                <a:lnTo>
                  <a:pt x="927099" y="76199"/>
                </a:lnTo>
                <a:lnTo>
                  <a:pt x="253999" y="76199"/>
                </a:lnTo>
                <a:lnTo>
                  <a:pt x="203199" y="63499"/>
                </a:lnTo>
                <a:close/>
              </a:path>
              <a:path w="9385300" h="7870825">
                <a:moveTo>
                  <a:pt x="38099" y="25399"/>
                </a:moveTo>
                <a:lnTo>
                  <a:pt x="50799" y="12699"/>
                </a:lnTo>
                <a:lnTo>
                  <a:pt x="139699" y="12699"/>
                </a:lnTo>
                <a:lnTo>
                  <a:pt x="190499" y="25399"/>
                </a:lnTo>
                <a:lnTo>
                  <a:pt x="38099" y="25399"/>
                </a:lnTo>
                <a:close/>
              </a:path>
              <a:path w="9385300" h="7870825">
                <a:moveTo>
                  <a:pt x="76199" y="5740399"/>
                </a:moveTo>
                <a:lnTo>
                  <a:pt x="76199" y="2793999"/>
                </a:lnTo>
                <a:lnTo>
                  <a:pt x="88899" y="4190999"/>
                </a:lnTo>
                <a:lnTo>
                  <a:pt x="88899" y="5689599"/>
                </a:lnTo>
                <a:lnTo>
                  <a:pt x="76199" y="5740399"/>
                </a:lnTo>
                <a:close/>
              </a:path>
              <a:path w="9385300" h="7870825">
                <a:moveTo>
                  <a:pt x="25399" y="4000499"/>
                </a:moveTo>
                <a:lnTo>
                  <a:pt x="25399" y="368299"/>
                </a:lnTo>
                <a:lnTo>
                  <a:pt x="38099" y="317499"/>
                </a:lnTo>
                <a:lnTo>
                  <a:pt x="38099" y="4165599"/>
                </a:lnTo>
                <a:lnTo>
                  <a:pt x="25399" y="4000499"/>
                </a:lnTo>
                <a:close/>
              </a:path>
              <a:path w="9385300" h="7870825">
                <a:moveTo>
                  <a:pt x="25399" y="5359399"/>
                </a:moveTo>
                <a:lnTo>
                  <a:pt x="25399" y="4648199"/>
                </a:lnTo>
                <a:lnTo>
                  <a:pt x="38099" y="4622799"/>
                </a:lnTo>
                <a:lnTo>
                  <a:pt x="38099" y="5460999"/>
                </a:lnTo>
                <a:lnTo>
                  <a:pt x="25399" y="5359399"/>
                </a:lnTo>
                <a:close/>
              </a:path>
              <a:path w="9385300" h="7870825">
                <a:moveTo>
                  <a:pt x="12699" y="2247899"/>
                </a:moveTo>
                <a:lnTo>
                  <a:pt x="12699" y="1003299"/>
                </a:lnTo>
                <a:lnTo>
                  <a:pt x="25399" y="838199"/>
                </a:lnTo>
                <a:lnTo>
                  <a:pt x="25399" y="2438399"/>
                </a:lnTo>
                <a:lnTo>
                  <a:pt x="12699" y="2247899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0997" y="3147181"/>
            <a:ext cx="2650490" cy="2006600"/>
          </a:xfrm>
          <a:custGeom>
            <a:avLst/>
            <a:gdLst/>
            <a:ahLst/>
            <a:cxnLst/>
            <a:rect l="l" t="t" r="r" b="b"/>
            <a:pathLst>
              <a:path w="2650490" h="2006600">
                <a:moveTo>
                  <a:pt x="57475" y="2003830"/>
                </a:moveTo>
                <a:lnTo>
                  <a:pt x="33996" y="1995948"/>
                </a:lnTo>
                <a:lnTo>
                  <a:pt x="16953" y="1986913"/>
                </a:lnTo>
                <a:lnTo>
                  <a:pt x="5282" y="1977140"/>
                </a:lnTo>
                <a:lnTo>
                  <a:pt x="0" y="1967807"/>
                </a:lnTo>
                <a:lnTo>
                  <a:pt x="2120" y="1960090"/>
                </a:lnTo>
                <a:lnTo>
                  <a:pt x="21851" y="1936398"/>
                </a:lnTo>
                <a:lnTo>
                  <a:pt x="39733" y="1911415"/>
                </a:lnTo>
                <a:lnTo>
                  <a:pt x="55624" y="1885104"/>
                </a:lnTo>
                <a:lnTo>
                  <a:pt x="69379" y="1857428"/>
                </a:lnTo>
                <a:lnTo>
                  <a:pt x="82031" y="1830286"/>
                </a:lnTo>
                <a:lnTo>
                  <a:pt x="94243" y="1803080"/>
                </a:lnTo>
                <a:lnTo>
                  <a:pt x="106715" y="1776044"/>
                </a:lnTo>
                <a:lnTo>
                  <a:pt x="135750" y="1717131"/>
                </a:lnTo>
                <a:lnTo>
                  <a:pt x="159682" y="1649270"/>
                </a:lnTo>
                <a:lnTo>
                  <a:pt x="169371" y="1613937"/>
                </a:lnTo>
                <a:lnTo>
                  <a:pt x="174722" y="1608807"/>
                </a:lnTo>
                <a:lnTo>
                  <a:pt x="216016" y="1617919"/>
                </a:lnTo>
                <a:lnTo>
                  <a:pt x="241614" y="1642893"/>
                </a:lnTo>
                <a:lnTo>
                  <a:pt x="240427" y="1649136"/>
                </a:lnTo>
                <a:lnTo>
                  <a:pt x="232817" y="1658533"/>
                </a:lnTo>
                <a:lnTo>
                  <a:pt x="225434" y="1668038"/>
                </a:lnTo>
                <a:lnTo>
                  <a:pt x="198183" y="1707177"/>
                </a:lnTo>
                <a:lnTo>
                  <a:pt x="175233" y="1748665"/>
                </a:lnTo>
                <a:lnTo>
                  <a:pt x="151514" y="1802777"/>
                </a:lnTo>
                <a:lnTo>
                  <a:pt x="137217" y="1835055"/>
                </a:lnTo>
                <a:lnTo>
                  <a:pt x="111748" y="1900878"/>
                </a:lnTo>
                <a:lnTo>
                  <a:pt x="100087" y="1946883"/>
                </a:lnTo>
                <a:lnTo>
                  <a:pt x="97259" y="1970842"/>
                </a:lnTo>
                <a:lnTo>
                  <a:pt x="97465" y="1995638"/>
                </a:lnTo>
                <a:lnTo>
                  <a:pt x="92740" y="2003576"/>
                </a:lnTo>
                <a:lnTo>
                  <a:pt x="78233" y="2006339"/>
                </a:lnTo>
                <a:lnTo>
                  <a:pt x="57475" y="2003830"/>
                </a:lnTo>
                <a:close/>
              </a:path>
              <a:path w="2650490" h="2006600">
                <a:moveTo>
                  <a:pt x="295543" y="1536631"/>
                </a:moveTo>
                <a:lnTo>
                  <a:pt x="252839" y="1519807"/>
                </a:lnTo>
                <a:lnTo>
                  <a:pt x="223267" y="1486651"/>
                </a:lnTo>
                <a:lnTo>
                  <a:pt x="226470" y="1479426"/>
                </a:lnTo>
                <a:lnTo>
                  <a:pt x="250266" y="1458343"/>
                </a:lnTo>
                <a:lnTo>
                  <a:pt x="271070" y="1435674"/>
                </a:lnTo>
                <a:lnTo>
                  <a:pt x="306742" y="1387173"/>
                </a:lnTo>
                <a:lnTo>
                  <a:pt x="331066" y="1349202"/>
                </a:lnTo>
                <a:lnTo>
                  <a:pt x="338840" y="1336527"/>
                </a:lnTo>
                <a:lnTo>
                  <a:pt x="347050" y="1323736"/>
                </a:lnTo>
                <a:lnTo>
                  <a:pt x="355319" y="1311112"/>
                </a:lnTo>
                <a:lnTo>
                  <a:pt x="363753" y="1298633"/>
                </a:lnTo>
                <a:lnTo>
                  <a:pt x="372461" y="1286276"/>
                </a:lnTo>
                <a:lnTo>
                  <a:pt x="382923" y="1271753"/>
                </a:lnTo>
                <a:lnTo>
                  <a:pt x="393044" y="1256786"/>
                </a:lnTo>
                <a:lnTo>
                  <a:pt x="402763" y="1241411"/>
                </a:lnTo>
                <a:lnTo>
                  <a:pt x="416786" y="1217566"/>
                </a:lnTo>
                <a:lnTo>
                  <a:pt x="421314" y="1209408"/>
                </a:lnTo>
                <a:lnTo>
                  <a:pt x="425748" y="1201226"/>
                </a:lnTo>
                <a:lnTo>
                  <a:pt x="430229" y="1193055"/>
                </a:lnTo>
                <a:lnTo>
                  <a:pt x="433359" y="1187578"/>
                </a:lnTo>
                <a:lnTo>
                  <a:pt x="439399" y="1176498"/>
                </a:lnTo>
                <a:lnTo>
                  <a:pt x="448061" y="1159809"/>
                </a:lnTo>
                <a:lnTo>
                  <a:pt x="454147" y="1155994"/>
                </a:lnTo>
                <a:lnTo>
                  <a:pt x="491927" y="1176596"/>
                </a:lnTo>
                <a:lnTo>
                  <a:pt x="511409" y="1207820"/>
                </a:lnTo>
                <a:lnTo>
                  <a:pt x="508913" y="1213462"/>
                </a:lnTo>
                <a:lnTo>
                  <a:pt x="502259" y="1218229"/>
                </a:lnTo>
                <a:lnTo>
                  <a:pt x="496113" y="1223127"/>
                </a:lnTo>
                <a:lnTo>
                  <a:pt x="484083" y="1231909"/>
                </a:lnTo>
                <a:lnTo>
                  <a:pt x="478313" y="1237446"/>
                </a:lnTo>
                <a:lnTo>
                  <a:pt x="472674" y="1242476"/>
                </a:lnTo>
                <a:lnTo>
                  <a:pt x="440466" y="1276051"/>
                </a:lnTo>
                <a:lnTo>
                  <a:pt x="413942" y="1314346"/>
                </a:lnTo>
                <a:lnTo>
                  <a:pt x="376885" y="1374189"/>
                </a:lnTo>
                <a:lnTo>
                  <a:pt x="343340" y="1436158"/>
                </a:lnTo>
                <a:lnTo>
                  <a:pt x="325894" y="1480190"/>
                </a:lnTo>
                <a:lnTo>
                  <a:pt x="316612" y="1528773"/>
                </a:lnTo>
                <a:lnTo>
                  <a:pt x="310562" y="1536071"/>
                </a:lnTo>
                <a:lnTo>
                  <a:pt x="295543" y="1536631"/>
                </a:lnTo>
                <a:close/>
              </a:path>
              <a:path w="2650490" h="2006600">
                <a:moveTo>
                  <a:pt x="590735" y="1114713"/>
                </a:moveTo>
                <a:lnTo>
                  <a:pt x="552704" y="1088484"/>
                </a:lnTo>
                <a:lnTo>
                  <a:pt x="530965" y="1049219"/>
                </a:lnTo>
                <a:lnTo>
                  <a:pt x="535791" y="1042981"/>
                </a:lnTo>
                <a:lnTo>
                  <a:pt x="563594" y="1027824"/>
                </a:lnTo>
                <a:lnTo>
                  <a:pt x="588912" y="1010501"/>
                </a:lnTo>
                <a:lnTo>
                  <a:pt x="612241" y="991445"/>
                </a:lnTo>
                <a:lnTo>
                  <a:pt x="634079" y="971089"/>
                </a:lnTo>
                <a:lnTo>
                  <a:pt x="655103" y="949922"/>
                </a:lnTo>
                <a:lnTo>
                  <a:pt x="675950" y="928456"/>
                </a:lnTo>
                <a:lnTo>
                  <a:pt x="697059" y="907159"/>
                </a:lnTo>
                <a:lnTo>
                  <a:pt x="718865" y="886499"/>
                </a:lnTo>
                <a:lnTo>
                  <a:pt x="731979" y="874287"/>
                </a:lnTo>
                <a:lnTo>
                  <a:pt x="744752" y="861631"/>
                </a:lnTo>
                <a:lnTo>
                  <a:pt x="780628" y="820994"/>
                </a:lnTo>
                <a:lnTo>
                  <a:pt x="813910" y="776978"/>
                </a:lnTo>
                <a:lnTo>
                  <a:pt x="820844" y="774330"/>
                </a:lnTo>
                <a:lnTo>
                  <a:pt x="856574" y="800486"/>
                </a:lnTo>
                <a:lnTo>
                  <a:pt x="871383" y="834455"/>
                </a:lnTo>
                <a:lnTo>
                  <a:pt x="868071" y="839716"/>
                </a:lnTo>
                <a:lnTo>
                  <a:pt x="857495" y="844885"/>
                </a:lnTo>
                <a:lnTo>
                  <a:pt x="847058" y="850496"/>
                </a:lnTo>
                <a:lnTo>
                  <a:pt x="807084" y="876022"/>
                </a:lnTo>
                <a:lnTo>
                  <a:pt x="770876" y="905956"/>
                </a:lnTo>
                <a:lnTo>
                  <a:pt x="729932" y="948179"/>
                </a:lnTo>
                <a:lnTo>
                  <a:pt x="705333" y="973407"/>
                </a:lnTo>
                <a:lnTo>
                  <a:pt x="659173" y="1026830"/>
                </a:lnTo>
                <a:lnTo>
                  <a:pt x="632529" y="1066109"/>
                </a:lnTo>
                <a:lnTo>
                  <a:pt x="612796" y="1111643"/>
                </a:lnTo>
                <a:lnTo>
                  <a:pt x="605508" y="1117547"/>
                </a:lnTo>
                <a:lnTo>
                  <a:pt x="590735" y="1114713"/>
                </a:lnTo>
                <a:close/>
              </a:path>
              <a:path w="2650490" h="2006600">
                <a:moveTo>
                  <a:pt x="976979" y="764645"/>
                </a:moveTo>
                <a:lnTo>
                  <a:pt x="931492" y="724698"/>
                </a:lnTo>
                <a:lnTo>
                  <a:pt x="917536" y="692337"/>
                </a:lnTo>
                <a:lnTo>
                  <a:pt x="918318" y="681491"/>
                </a:lnTo>
                <a:lnTo>
                  <a:pt x="924524" y="676364"/>
                </a:lnTo>
                <a:lnTo>
                  <a:pt x="932302" y="674543"/>
                </a:lnTo>
                <a:lnTo>
                  <a:pt x="940106" y="672425"/>
                </a:lnTo>
                <a:lnTo>
                  <a:pt x="984341" y="656712"/>
                </a:lnTo>
                <a:lnTo>
                  <a:pt x="1025127" y="636934"/>
                </a:lnTo>
                <a:lnTo>
                  <a:pt x="1077623" y="607453"/>
                </a:lnTo>
                <a:lnTo>
                  <a:pt x="1103681" y="592334"/>
                </a:lnTo>
                <a:lnTo>
                  <a:pt x="1116921" y="584990"/>
                </a:lnTo>
                <a:lnTo>
                  <a:pt x="1130373" y="578005"/>
                </a:lnTo>
                <a:lnTo>
                  <a:pt x="1160466" y="563814"/>
                </a:lnTo>
                <a:lnTo>
                  <a:pt x="1176567" y="555555"/>
                </a:lnTo>
                <a:lnTo>
                  <a:pt x="1223009" y="527481"/>
                </a:lnTo>
                <a:lnTo>
                  <a:pt x="1268316" y="495561"/>
                </a:lnTo>
                <a:lnTo>
                  <a:pt x="1275800" y="494873"/>
                </a:lnTo>
                <a:lnTo>
                  <a:pt x="1302485" y="530933"/>
                </a:lnTo>
                <a:lnTo>
                  <a:pt x="1308194" y="559058"/>
                </a:lnTo>
                <a:lnTo>
                  <a:pt x="1306429" y="568017"/>
                </a:lnTo>
                <a:lnTo>
                  <a:pt x="1301631" y="571828"/>
                </a:lnTo>
                <a:lnTo>
                  <a:pt x="1289911" y="573540"/>
                </a:lnTo>
                <a:lnTo>
                  <a:pt x="1278259" y="575775"/>
                </a:lnTo>
                <a:lnTo>
                  <a:pt x="1232602" y="587730"/>
                </a:lnTo>
                <a:lnTo>
                  <a:pt x="1189212" y="605472"/>
                </a:lnTo>
                <a:lnTo>
                  <a:pt x="1107440" y="651578"/>
                </a:lnTo>
                <a:lnTo>
                  <a:pt x="1049305" y="690332"/>
                </a:lnTo>
                <a:lnTo>
                  <a:pt x="1014382" y="721580"/>
                </a:lnTo>
                <a:lnTo>
                  <a:pt x="985496" y="760886"/>
                </a:lnTo>
                <a:lnTo>
                  <a:pt x="976979" y="764645"/>
                </a:lnTo>
                <a:close/>
              </a:path>
              <a:path w="2650490" h="2006600">
                <a:moveTo>
                  <a:pt x="2162343" y="915161"/>
                </a:moveTo>
                <a:lnTo>
                  <a:pt x="2140507" y="880283"/>
                </a:lnTo>
                <a:lnTo>
                  <a:pt x="2140185" y="873166"/>
                </a:lnTo>
                <a:lnTo>
                  <a:pt x="2141011" y="865806"/>
                </a:lnTo>
                <a:lnTo>
                  <a:pt x="2170098" y="801700"/>
                </a:lnTo>
                <a:lnTo>
                  <a:pt x="2194790" y="762895"/>
                </a:lnTo>
                <a:lnTo>
                  <a:pt x="2222233" y="726021"/>
                </a:lnTo>
                <a:lnTo>
                  <a:pt x="2252376" y="691268"/>
                </a:lnTo>
                <a:lnTo>
                  <a:pt x="2287759" y="654160"/>
                </a:lnTo>
                <a:lnTo>
                  <a:pt x="2324447" y="619113"/>
                </a:lnTo>
                <a:lnTo>
                  <a:pt x="2361912" y="585527"/>
                </a:lnTo>
                <a:lnTo>
                  <a:pt x="2437068" y="520334"/>
                </a:lnTo>
                <a:lnTo>
                  <a:pt x="2473705" y="487526"/>
                </a:lnTo>
                <a:lnTo>
                  <a:pt x="2509014" y="453778"/>
                </a:lnTo>
                <a:lnTo>
                  <a:pt x="2514811" y="448299"/>
                </a:lnTo>
                <a:lnTo>
                  <a:pt x="2520491" y="442688"/>
                </a:lnTo>
                <a:lnTo>
                  <a:pt x="2531587" y="431500"/>
                </a:lnTo>
                <a:lnTo>
                  <a:pt x="2542620" y="420295"/>
                </a:lnTo>
                <a:lnTo>
                  <a:pt x="2544800" y="418155"/>
                </a:lnTo>
                <a:lnTo>
                  <a:pt x="2546341" y="416391"/>
                </a:lnTo>
                <a:lnTo>
                  <a:pt x="2548522" y="414251"/>
                </a:lnTo>
                <a:lnTo>
                  <a:pt x="2552375" y="409840"/>
                </a:lnTo>
                <a:lnTo>
                  <a:pt x="2555588" y="405804"/>
                </a:lnTo>
                <a:lnTo>
                  <a:pt x="2559310" y="401901"/>
                </a:lnTo>
                <a:lnTo>
                  <a:pt x="2564704" y="395725"/>
                </a:lnTo>
                <a:lnTo>
                  <a:pt x="2566114" y="394468"/>
                </a:lnTo>
                <a:lnTo>
                  <a:pt x="2566884" y="393586"/>
                </a:lnTo>
                <a:lnTo>
                  <a:pt x="2567016" y="393079"/>
                </a:lnTo>
                <a:lnTo>
                  <a:pt x="2566508" y="392947"/>
                </a:lnTo>
                <a:lnTo>
                  <a:pt x="2562578" y="391387"/>
                </a:lnTo>
                <a:lnTo>
                  <a:pt x="2283251" y="260323"/>
                </a:lnTo>
                <a:lnTo>
                  <a:pt x="2145262" y="199077"/>
                </a:lnTo>
                <a:lnTo>
                  <a:pt x="2099633" y="179746"/>
                </a:lnTo>
                <a:lnTo>
                  <a:pt x="2053701" y="160999"/>
                </a:lnTo>
                <a:lnTo>
                  <a:pt x="2007407" y="142953"/>
                </a:lnTo>
                <a:lnTo>
                  <a:pt x="1960693" y="125726"/>
                </a:lnTo>
                <a:lnTo>
                  <a:pt x="1913499" y="109434"/>
                </a:lnTo>
                <a:lnTo>
                  <a:pt x="1883489" y="93045"/>
                </a:lnTo>
                <a:lnTo>
                  <a:pt x="1863632" y="69044"/>
                </a:lnTo>
                <a:lnTo>
                  <a:pt x="1856721" y="42518"/>
                </a:lnTo>
                <a:lnTo>
                  <a:pt x="1865553" y="18552"/>
                </a:lnTo>
                <a:lnTo>
                  <a:pt x="1883270" y="5141"/>
                </a:lnTo>
                <a:lnTo>
                  <a:pt x="1906664" y="0"/>
                </a:lnTo>
                <a:lnTo>
                  <a:pt x="1932754" y="3266"/>
                </a:lnTo>
                <a:lnTo>
                  <a:pt x="1958557" y="15081"/>
                </a:lnTo>
                <a:lnTo>
                  <a:pt x="1999532" y="40608"/>
                </a:lnTo>
                <a:lnTo>
                  <a:pt x="2040879" y="65421"/>
                </a:lnTo>
                <a:lnTo>
                  <a:pt x="2082568" y="89583"/>
                </a:lnTo>
                <a:lnTo>
                  <a:pt x="2124571" y="113159"/>
                </a:lnTo>
                <a:lnTo>
                  <a:pt x="2166856" y="136211"/>
                </a:lnTo>
                <a:lnTo>
                  <a:pt x="2252155" y="181000"/>
                </a:lnTo>
                <a:lnTo>
                  <a:pt x="2338228" y="224457"/>
                </a:lnTo>
                <a:lnTo>
                  <a:pt x="2603954" y="353376"/>
                </a:lnTo>
                <a:lnTo>
                  <a:pt x="2621771" y="362426"/>
                </a:lnTo>
                <a:lnTo>
                  <a:pt x="2648436" y="375783"/>
                </a:lnTo>
                <a:lnTo>
                  <a:pt x="2650466" y="376310"/>
                </a:lnTo>
                <a:lnTo>
                  <a:pt x="2649827" y="376685"/>
                </a:lnTo>
                <a:lnTo>
                  <a:pt x="2648286" y="378450"/>
                </a:lnTo>
                <a:lnTo>
                  <a:pt x="2645072" y="382485"/>
                </a:lnTo>
                <a:lnTo>
                  <a:pt x="2638776" y="390050"/>
                </a:lnTo>
                <a:lnTo>
                  <a:pt x="2612445" y="420550"/>
                </a:lnTo>
                <a:lnTo>
                  <a:pt x="2605843" y="428086"/>
                </a:lnTo>
                <a:lnTo>
                  <a:pt x="2599028" y="435465"/>
                </a:lnTo>
                <a:lnTo>
                  <a:pt x="2592117" y="442819"/>
                </a:lnTo>
                <a:lnTo>
                  <a:pt x="2585230" y="450281"/>
                </a:lnTo>
                <a:lnTo>
                  <a:pt x="2573431" y="461981"/>
                </a:lnTo>
                <a:lnTo>
                  <a:pt x="2569968" y="465258"/>
                </a:lnTo>
                <a:lnTo>
                  <a:pt x="2567017" y="468280"/>
                </a:lnTo>
                <a:lnTo>
                  <a:pt x="2563427" y="471677"/>
                </a:lnTo>
                <a:lnTo>
                  <a:pt x="2558513" y="476489"/>
                </a:lnTo>
                <a:lnTo>
                  <a:pt x="2553552" y="481289"/>
                </a:lnTo>
                <a:lnTo>
                  <a:pt x="2548496" y="486064"/>
                </a:lnTo>
                <a:lnTo>
                  <a:pt x="2543297" y="490802"/>
                </a:lnTo>
                <a:lnTo>
                  <a:pt x="2504288" y="526065"/>
                </a:lnTo>
                <a:lnTo>
                  <a:pt x="2465283" y="560810"/>
                </a:lnTo>
                <a:lnTo>
                  <a:pt x="2426732" y="595621"/>
                </a:lnTo>
                <a:lnTo>
                  <a:pt x="2389345" y="630837"/>
                </a:lnTo>
                <a:lnTo>
                  <a:pt x="2353441" y="667165"/>
                </a:lnTo>
                <a:lnTo>
                  <a:pt x="2312008" y="714375"/>
                </a:lnTo>
                <a:lnTo>
                  <a:pt x="2275031" y="764770"/>
                </a:lnTo>
                <a:lnTo>
                  <a:pt x="2244447" y="816891"/>
                </a:lnTo>
                <a:lnTo>
                  <a:pt x="2221084" y="872507"/>
                </a:lnTo>
                <a:lnTo>
                  <a:pt x="2217142" y="882711"/>
                </a:lnTo>
                <a:lnTo>
                  <a:pt x="2189135" y="913208"/>
                </a:lnTo>
                <a:lnTo>
                  <a:pt x="2171331" y="917162"/>
                </a:lnTo>
                <a:lnTo>
                  <a:pt x="2162343" y="915161"/>
                </a:lnTo>
                <a:close/>
              </a:path>
              <a:path w="2650490" h="2006600">
                <a:moveTo>
                  <a:pt x="2284232" y="437231"/>
                </a:moveTo>
                <a:lnTo>
                  <a:pt x="1972870" y="356479"/>
                </a:lnTo>
                <a:lnTo>
                  <a:pt x="1986679" y="359967"/>
                </a:lnTo>
                <a:lnTo>
                  <a:pt x="1999929" y="362474"/>
                </a:lnTo>
                <a:lnTo>
                  <a:pt x="2013348" y="364720"/>
                </a:lnTo>
                <a:lnTo>
                  <a:pt x="2026866" y="366586"/>
                </a:lnTo>
                <a:lnTo>
                  <a:pt x="2040412" y="367952"/>
                </a:lnTo>
                <a:lnTo>
                  <a:pt x="2080633" y="370623"/>
                </a:lnTo>
                <a:lnTo>
                  <a:pt x="2107713" y="372718"/>
                </a:lnTo>
                <a:lnTo>
                  <a:pt x="2121206" y="373960"/>
                </a:lnTo>
                <a:lnTo>
                  <a:pt x="2134625" y="375488"/>
                </a:lnTo>
                <a:lnTo>
                  <a:pt x="2164004" y="379684"/>
                </a:lnTo>
                <a:lnTo>
                  <a:pt x="2180175" y="381342"/>
                </a:lnTo>
                <a:lnTo>
                  <a:pt x="2196399" y="382405"/>
                </a:lnTo>
                <a:lnTo>
                  <a:pt x="2212627" y="382860"/>
                </a:lnTo>
                <a:lnTo>
                  <a:pt x="2228920" y="382741"/>
                </a:lnTo>
                <a:lnTo>
                  <a:pt x="2245384" y="382159"/>
                </a:lnTo>
                <a:lnTo>
                  <a:pt x="2262042" y="381221"/>
                </a:lnTo>
                <a:lnTo>
                  <a:pt x="2278916" y="380035"/>
                </a:lnTo>
                <a:lnTo>
                  <a:pt x="2284564" y="383588"/>
                </a:lnTo>
                <a:lnTo>
                  <a:pt x="2287970" y="394218"/>
                </a:lnTo>
                <a:lnTo>
                  <a:pt x="2288878" y="409779"/>
                </a:lnTo>
                <a:lnTo>
                  <a:pt x="2287032" y="428126"/>
                </a:lnTo>
                <a:lnTo>
                  <a:pt x="2284232" y="437231"/>
                </a:lnTo>
                <a:close/>
              </a:path>
              <a:path w="2650490" h="2006600">
                <a:moveTo>
                  <a:pt x="1926270" y="444895"/>
                </a:moveTo>
                <a:lnTo>
                  <a:pt x="1919106" y="431980"/>
                </a:lnTo>
                <a:lnTo>
                  <a:pt x="1914202" y="411130"/>
                </a:lnTo>
                <a:lnTo>
                  <a:pt x="1912819" y="385716"/>
                </a:lnTo>
                <a:lnTo>
                  <a:pt x="1914802" y="366221"/>
                </a:lnTo>
                <a:lnTo>
                  <a:pt x="1919071" y="351427"/>
                </a:lnTo>
                <a:lnTo>
                  <a:pt x="1925075" y="342866"/>
                </a:lnTo>
                <a:lnTo>
                  <a:pt x="1932266" y="342068"/>
                </a:lnTo>
                <a:lnTo>
                  <a:pt x="1945557" y="347552"/>
                </a:lnTo>
                <a:lnTo>
                  <a:pt x="1959127" y="352348"/>
                </a:lnTo>
                <a:lnTo>
                  <a:pt x="1972870" y="356479"/>
                </a:lnTo>
                <a:lnTo>
                  <a:pt x="2284232" y="437231"/>
                </a:lnTo>
                <a:lnTo>
                  <a:pt x="2282326" y="443432"/>
                </a:lnTo>
                <a:lnTo>
                  <a:pt x="2276614" y="454977"/>
                </a:lnTo>
                <a:lnTo>
                  <a:pt x="2274833" y="456975"/>
                </a:lnTo>
                <a:lnTo>
                  <a:pt x="2205692" y="439043"/>
                </a:lnTo>
                <a:lnTo>
                  <a:pt x="2185279" y="433994"/>
                </a:lnTo>
                <a:lnTo>
                  <a:pt x="2164447" y="430561"/>
                </a:lnTo>
                <a:lnTo>
                  <a:pt x="2143303" y="428721"/>
                </a:lnTo>
                <a:lnTo>
                  <a:pt x="2080511" y="424067"/>
                </a:lnTo>
                <a:lnTo>
                  <a:pt x="2049164" y="423021"/>
                </a:lnTo>
                <a:lnTo>
                  <a:pt x="2017678" y="424272"/>
                </a:lnTo>
                <a:lnTo>
                  <a:pt x="1996634" y="426423"/>
                </a:lnTo>
                <a:lnTo>
                  <a:pt x="1975718" y="430432"/>
                </a:lnTo>
                <a:lnTo>
                  <a:pt x="1954971" y="436919"/>
                </a:lnTo>
                <a:lnTo>
                  <a:pt x="1934436" y="446505"/>
                </a:lnTo>
                <a:lnTo>
                  <a:pt x="1926270" y="444895"/>
                </a:lnTo>
                <a:close/>
              </a:path>
              <a:path w="2650490" h="2006600">
                <a:moveTo>
                  <a:pt x="2265120" y="462478"/>
                </a:moveTo>
                <a:lnTo>
                  <a:pt x="2225578" y="445731"/>
                </a:lnTo>
                <a:lnTo>
                  <a:pt x="2205692" y="439043"/>
                </a:lnTo>
                <a:lnTo>
                  <a:pt x="2274833" y="456975"/>
                </a:lnTo>
                <a:lnTo>
                  <a:pt x="2270633" y="461685"/>
                </a:lnTo>
                <a:lnTo>
                  <a:pt x="2265120" y="462478"/>
                </a:lnTo>
                <a:close/>
              </a:path>
              <a:path w="2650490" h="2006600">
                <a:moveTo>
                  <a:pt x="1427368" y="533413"/>
                </a:moveTo>
                <a:lnTo>
                  <a:pt x="1416033" y="523457"/>
                </a:lnTo>
                <a:lnTo>
                  <a:pt x="1404815" y="505214"/>
                </a:lnTo>
                <a:lnTo>
                  <a:pt x="1396004" y="481609"/>
                </a:lnTo>
                <a:lnTo>
                  <a:pt x="1392462" y="462102"/>
                </a:lnTo>
                <a:lnTo>
                  <a:pt x="1392787" y="446488"/>
                </a:lnTo>
                <a:lnTo>
                  <a:pt x="1396762" y="436386"/>
                </a:lnTo>
                <a:lnTo>
                  <a:pt x="1404170" y="433413"/>
                </a:lnTo>
                <a:lnTo>
                  <a:pt x="1412183" y="433851"/>
                </a:lnTo>
                <a:lnTo>
                  <a:pt x="1420221" y="434194"/>
                </a:lnTo>
                <a:lnTo>
                  <a:pt x="1459657" y="433230"/>
                </a:lnTo>
                <a:lnTo>
                  <a:pt x="1512270" y="425497"/>
                </a:lnTo>
                <a:lnTo>
                  <a:pt x="1585869" y="409664"/>
                </a:lnTo>
                <a:lnTo>
                  <a:pt x="1600573" y="406597"/>
                </a:lnTo>
                <a:lnTo>
                  <a:pt x="1615395" y="403661"/>
                </a:lnTo>
                <a:lnTo>
                  <a:pt x="1630264" y="400941"/>
                </a:lnTo>
                <a:lnTo>
                  <a:pt x="1645106" y="398518"/>
                </a:lnTo>
                <a:lnTo>
                  <a:pt x="1663045" y="395968"/>
                </a:lnTo>
                <a:lnTo>
                  <a:pt x="1680799" y="392762"/>
                </a:lnTo>
                <a:lnTo>
                  <a:pt x="1733409" y="379423"/>
                </a:lnTo>
                <a:lnTo>
                  <a:pt x="1786211" y="362077"/>
                </a:lnTo>
                <a:lnTo>
                  <a:pt x="1793500" y="363578"/>
                </a:lnTo>
                <a:lnTo>
                  <a:pt x="1800176" y="372732"/>
                </a:lnTo>
                <a:lnTo>
                  <a:pt x="1805277" y="387563"/>
                </a:lnTo>
                <a:lnTo>
                  <a:pt x="1807843" y="406099"/>
                </a:lnTo>
                <a:lnTo>
                  <a:pt x="1807748" y="421874"/>
                </a:lnTo>
                <a:lnTo>
                  <a:pt x="1805235" y="434434"/>
                </a:lnTo>
                <a:lnTo>
                  <a:pt x="1800828" y="442548"/>
                </a:lnTo>
                <a:lnTo>
                  <a:pt x="1795050" y="444980"/>
                </a:lnTo>
                <a:lnTo>
                  <a:pt x="1783291" y="443351"/>
                </a:lnTo>
                <a:lnTo>
                  <a:pt x="1771481" y="442114"/>
                </a:lnTo>
                <a:lnTo>
                  <a:pt x="1759667" y="441281"/>
                </a:lnTo>
                <a:lnTo>
                  <a:pt x="1724395" y="440223"/>
                </a:lnTo>
                <a:lnTo>
                  <a:pt x="1701008" y="441487"/>
                </a:lnTo>
                <a:lnTo>
                  <a:pt x="1654726" y="449163"/>
                </a:lnTo>
                <a:lnTo>
                  <a:pt x="1585996" y="464272"/>
                </a:lnTo>
                <a:lnTo>
                  <a:pt x="1518846" y="484254"/>
                </a:lnTo>
                <a:lnTo>
                  <a:pt x="1475869" y="503472"/>
                </a:lnTo>
                <a:lnTo>
                  <a:pt x="1436532" y="532155"/>
                </a:lnTo>
                <a:lnTo>
                  <a:pt x="1427368" y="533413"/>
                </a:lnTo>
                <a:close/>
              </a:path>
            </a:pathLst>
          </a:custGeom>
          <a:solidFill>
            <a:srgbClr val="3337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5945" y="1090087"/>
            <a:ext cx="8972549" cy="7439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5101" y="5666673"/>
            <a:ext cx="672782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6200"/>
              </a:lnSpc>
              <a:spcBef>
                <a:spcPts val="100"/>
              </a:spcBef>
            </a:pPr>
            <a:r>
              <a:rPr sz="3000" spc="145" dirty="0">
                <a:solidFill>
                  <a:srgbClr val="3D3B38"/>
                </a:solidFill>
                <a:latin typeface="Times New Roman"/>
                <a:cs typeface="Times New Roman"/>
              </a:rPr>
              <a:t>Github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95" dirty="0">
                <a:solidFill>
                  <a:srgbClr val="3D3B38"/>
                </a:solidFill>
                <a:latin typeface="Times New Roman"/>
                <a:cs typeface="Times New Roman"/>
              </a:rPr>
              <a:t>Actions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3D3B38"/>
                </a:solidFill>
                <a:latin typeface="Times New Roman"/>
                <a:cs typeface="Times New Roman"/>
              </a:rPr>
              <a:t>automatikusan</a:t>
            </a:r>
            <a:r>
              <a:rPr sz="3000" spc="-13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40" dirty="0">
                <a:solidFill>
                  <a:srgbClr val="3D3B38"/>
                </a:solidFill>
                <a:latin typeface="Times New Roman"/>
                <a:cs typeface="Times New Roman"/>
              </a:rPr>
              <a:t>futtatja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95" dirty="0">
                <a:solidFill>
                  <a:srgbClr val="3D3B38"/>
                </a:solidFill>
                <a:latin typeface="Times New Roman"/>
                <a:cs typeface="Times New Roman"/>
              </a:rPr>
              <a:t>a </a:t>
            </a:r>
            <a:r>
              <a:rPr sz="3000" spc="145" dirty="0">
                <a:solidFill>
                  <a:srgbClr val="3D3B38"/>
                </a:solidFill>
                <a:latin typeface="Times New Roman"/>
                <a:cs typeface="Times New Roman"/>
              </a:rPr>
              <a:t>tesztet</a:t>
            </a:r>
            <a:r>
              <a:rPr sz="3000" spc="-14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3D3B38"/>
                </a:solidFill>
                <a:latin typeface="Times New Roman"/>
                <a:cs typeface="Times New Roman"/>
              </a:rPr>
              <a:t>és</a:t>
            </a:r>
            <a:r>
              <a:rPr sz="3000" spc="-14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3D3B38"/>
                </a:solidFill>
                <a:latin typeface="Times New Roman"/>
                <a:cs typeface="Times New Roman"/>
              </a:rPr>
              <a:t>a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10" dirty="0">
                <a:solidFill>
                  <a:srgbClr val="3D3B38"/>
                </a:solidFill>
                <a:latin typeface="Times New Roman"/>
                <a:cs typeface="Times New Roman"/>
              </a:rPr>
              <a:t>sikeres</a:t>
            </a:r>
            <a:r>
              <a:rPr sz="3000" spc="-14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3D3B38"/>
                </a:solidFill>
                <a:latin typeface="Times New Roman"/>
                <a:cs typeface="Times New Roman"/>
              </a:rPr>
              <a:t>teszt</a:t>
            </a:r>
            <a:r>
              <a:rPr sz="3000" spc="-14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204" dirty="0">
                <a:solidFill>
                  <a:srgbClr val="3D3B38"/>
                </a:solidFill>
                <a:latin typeface="Times New Roman"/>
                <a:cs typeface="Times New Roman"/>
              </a:rPr>
              <a:t>után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3D3B38"/>
                </a:solidFill>
                <a:latin typeface="Times New Roman"/>
                <a:cs typeface="Times New Roman"/>
              </a:rPr>
              <a:t>elkészíti </a:t>
            </a:r>
            <a:r>
              <a:rPr sz="3000" spc="105" dirty="0">
                <a:solidFill>
                  <a:srgbClr val="3D3B38"/>
                </a:solidFill>
                <a:latin typeface="Times New Roman"/>
                <a:cs typeface="Times New Roman"/>
              </a:rPr>
              <a:t>vezetői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30" dirty="0">
                <a:solidFill>
                  <a:srgbClr val="3D3B38"/>
                </a:solidFill>
                <a:latin typeface="Times New Roman"/>
                <a:cs typeface="Times New Roman"/>
              </a:rPr>
              <a:t>tesztjelentést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3D3B38"/>
                </a:solidFill>
                <a:latin typeface="Times New Roman"/>
                <a:cs typeface="Times New Roman"/>
              </a:rPr>
              <a:t>Allure</a:t>
            </a:r>
            <a:r>
              <a:rPr sz="3000" spc="-13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30" dirty="0">
                <a:solidFill>
                  <a:srgbClr val="3D3B38"/>
                </a:solidFill>
                <a:latin typeface="Times New Roman"/>
                <a:cs typeface="Times New Roman"/>
              </a:rPr>
              <a:t>Report </a:t>
            </a:r>
            <a:r>
              <a:rPr sz="3000" spc="120" dirty="0">
                <a:solidFill>
                  <a:srgbClr val="3D3B38"/>
                </a:solidFill>
                <a:latin typeface="Times New Roman"/>
                <a:cs typeface="Times New Roman"/>
              </a:rPr>
              <a:t>formájában.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0526" rIns="0" bIns="0" rtlCol="0">
            <a:spAutoFit/>
          </a:bodyPr>
          <a:lstStyle/>
          <a:p>
            <a:pPr marL="1727835" marR="5080" indent="-576580">
              <a:lnSpc>
                <a:spcPts val="8780"/>
              </a:lnSpc>
              <a:spcBef>
                <a:spcPts val="1015"/>
              </a:spcBef>
            </a:pPr>
            <a:r>
              <a:rPr spc="-90" dirty="0"/>
              <a:t>Vizsgaremek </a:t>
            </a:r>
            <a:r>
              <a:rPr spc="-10" dirty="0"/>
              <a:t>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311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  <a:tabLst>
                <a:tab pos="3985260" algn="l"/>
              </a:tabLst>
            </a:pPr>
            <a:r>
              <a:rPr spc="-10" dirty="0"/>
              <a:t>Vezetői</a:t>
            </a:r>
            <a:r>
              <a:rPr dirty="0"/>
              <a:t>	</a:t>
            </a:r>
            <a:r>
              <a:rPr spc="-65" dirty="0"/>
              <a:t>Jelentés</a:t>
            </a:r>
          </a:p>
        </p:txBody>
      </p:sp>
      <p:sp>
        <p:nvSpPr>
          <p:cNvPr id="3" name="object 3"/>
          <p:cNvSpPr/>
          <p:nvPr/>
        </p:nvSpPr>
        <p:spPr>
          <a:xfrm>
            <a:off x="1343212" y="3108661"/>
            <a:ext cx="6278245" cy="6873240"/>
          </a:xfrm>
          <a:custGeom>
            <a:avLst/>
            <a:gdLst/>
            <a:ahLst/>
            <a:cxnLst/>
            <a:rect l="l" t="t" r="r" b="b"/>
            <a:pathLst>
              <a:path w="6278245" h="6873240">
                <a:moveTo>
                  <a:pt x="0" y="6712261"/>
                </a:moveTo>
                <a:lnTo>
                  <a:pt x="0" y="0"/>
                </a:lnTo>
                <a:lnTo>
                  <a:pt x="6278035" y="0"/>
                </a:lnTo>
                <a:lnTo>
                  <a:pt x="6278035" y="6873110"/>
                </a:lnTo>
                <a:lnTo>
                  <a:pt x="6191447" y="6873110"/>
                </a:lnTo>
                <a:lnTo>
                  <a:pt x="6191447" y="55189"/>
                </a:lnTo>
                <a:lnTo>
                  <a:pt x="6188774" y="29789"/>
                </a:lnTo>
                <a:lnTo>
                  <a:pt x="6038897" y="29789"/>
                </a:lnTo>
                <a:lnTo>
                  <a:pt x="5988370" y="17089"/>
                </a:lnTo>
                <a:lnTo>
                  <a:pt x="5497650" y="17089"/>
                </a:lnTo>
                <a:lnTo>
                  <a:pt x="5464340" y="4389"/>
                </a:lnTo>
                <a:lnTo>
                  <a:pt x="2027601" y="4389"/>
                </a:lnTo>
                <a:lnTo>
                  <a:pt x="1808372" y="17089"/>
                </a:lnTo>
                <a:lnTo>
                  <a:pt x="487921" y="17089"/>
                </a:lnTo>
                <a:lnTo>
                  <a:pt x="437313" y="29789"/>
                </a:lnTo>
                <a:lnTo>
                  <a:pt x="155850" y="29789"/>
                </a:lnTo>
                <a:lnTo>
                  <a:pt x="108582" y="17089"/>
                </a:lnTo>
                <a:lnTo>
                  <a:pt x="41693" y="17089"/>
                </a:lnTo>
                <a:lnTo>
                  <a:pt x="27328" y="55189"/>
                </a:lnTo>
                <a:lnTo>
                  <a:pt x="26120" y="93289"/>
                </a:lnTo>
                <a:lnTo>
                  <a:pt x="20122" y="613988"/>
                </a:lnTo>
                <a:lnTo>
                  <a:pt x="11196" y="893388"/>
                </a:lnTo>
                <a:lnTo>
                  <a:pt x="5351" y="1299788"/>
                </a:lnTo>
                <a:lnTo>
                  <a:pt x="5245" y="5816934"/>
                </a:lnTo>
                <a:lnTo>
                  <a:pt x="3293" y="6561155"/>
                </a:lnTo>
                <a:lnTo>
                  <a:pt x="885" y="6684588"/>
                </a:lnTo>
                <a:lnTo>
                  <a:pt x="0" y="6712261"/>
                </a:lnTo>
                <a:close/>
              </a:path>
              <a:path w="6278245" h="6873240">
                <a:moveTo>
                  <a:pt x="5245" y="1363288"/>
                </a:moveTo>
                <a:lnTo>
                  <a:pt x="5351" y="1299788"/>
                </a:lnTo>
                <a:lnTo>
                  <a:pt x="11196" y="893388"/>
                </a:lnTo>
                <a:lnTo>
                  <a:pt x="20122" y="613988"/>
                </a:lnTo>
                <a:lnTo>
                  <a:pt x="26120" y="93289"/>
                </a:lnTo>
                <a:lnTo>
                  <a:pt x="27328" y="55189"/>
                </a:lnTo>
                <a:lnTo>
                  <a:pt x="41693" y="17089"/>
                </a:lnTo>
                <a:lnTo>
                  <a:pt x="108582" y="17089"/>
                </a:lnTo>
                <a:lnTo>
                  <a:pt x="155850" y="29789"/>
                </a:lnTo>
                <a:lnTo>
                  <a:pt x="6188774" y="29789"/>
                </a:lnTo>
                <a:lnTo>
                  <a:pt x="6191447" y="55189"/>
                </a:lnTo>
                <a:lnTo>
                  <a:pt x="1839093" y="55189"/>
                </a:lnTo>
                <a:lnTo>
                  <a:pt x="1701975" y="67889"/>
                </a:lnTo>
                <a:lnTo>
                  <a:pt x="97202" y="67889"/>
                </a:lnTo>
                <a:lnTo>
                  <a:pt x="79630" y="105989"/>
                </a:lnTo>
                <a:lnTo>
                  <a:pt x="76654" y="296489"/>
                </a:lnTo>
                <a:lnTo>
                  <a:pt x="76654" y="601288"/>
                </a:lnTo>
                <a:lnTo>
                  <a:pt x="68844" y="769091"/>
                </a:lnTo>
                <a:lnTo>
                  <a:pt x="67752" y="791788"/>
                </a:lnTo>
                <a:lnTo>
                  <a:pt x="65086" y="893388"/>
                </a:lnTo>
                <a:lnTo>
                  <a:pt x="63991" y="994988"/>
                </a:lnTo>
                <a:lnTo>
                  <a:pt x="63991" y="1265896"/>
                </a:lnTo>
                <a:lnTo>
                  <a:pt x="62204" y="1350588"/>
                </a:lnTo>
                <a:lnTo>
                  <a:pt x="61777" y="1858588"/>
                </a:lnTo>
                <a:lnTo>
                  <a:pt x="61525" y="5709408"/>
                </a:lnTo>
                <a:lnTo>
                  <a:pt x="54827" y="5986088"/>
                </a:lnTo>
                <a:lnTo>
                  <a:pt x="46714" y="6189288"/>
                </a:lnTo>
                <a:lnTo>
                  <a:pt x="41693" y="6354388"/>
                </a:lnTo>
                <a:lnTo>
                  <a:pt x="34999" y="6671888"/>
                </a:lnTo>
                <a:lnTo>
                  <a:pt x="34999" y="6873110"/>
                </a:lnTo>
                <a:lnTo>
                  <a:pt x="26330" y="6873110"/>
                </a:lnTo>
                <a:lnTo>
                  <a:pt x="26330" y="3915988"/>
                </a:lnTo>
                <a:lnTo>
                  <a:pt x="11196" y="1629988"/>
                </a:lnTo>
                <a:lnTo>
                  <a:pt x="10731" y="1604588"/>
                </a:lnTo>
                <a:lnTo>
                  <a:pt x="8685" y="1566488"/>
                </a:lnTo>
                <a:lnTo>
                  <a:pt x="7755" y="1490288"/>
                </a:lnTo>
                <a:lnTo>
                  <a:pt x="5710" y="1401388"/>
                </a:lnTo>
                <a:lnTo>
                  <a:pt x="5245" y="1363288"/>
                </a:lnTo>
                <a:close/>
              </a:path>
              <a:path w="6278245" h="6873240">
                <a:moveTo>
                  <a:pt x="76654" y="296489"/>
                </a:moveTo>
                <a:lnTo>
                  <a:pt x="79630" y="105989"/>
                </a:lnTo>
                <a:lnTo>
                  <a:pt x="97202" y="67889"/>
                </a:lnTo>
                <a:lnTo>
                  <a:pt x="279054" y="67889"/>
                </a:lnTo>
                <a:lnTo>
                  <a:pt x="327145" y="80589"/>
                </a:lnTo>
                <a:lnTo>
                  <a:pt x="572057" y="80589"/>
                </a:lnTo>
                <a:lnTo>
                  <a:pt x="623385" y="67889"/>
                </a:lnTo>
                <a:lnTo>
                  <a:pt x="1701975" y="67889"/>
                </a:lnTo>
                <a:lnTo>
                  <a:pt x="1839093" y="55189"/>
                </a:lnTo>
                <a:lnTo>
                  <a:pt x="6191447" y="55189"/>
                </a:lnTo>
                <a:lnTo>
                  <a:pt x="6191447" y="6873110"/>
                </a:lnTo>
                <a:lnTo>
                  <a:pt x="5993229" y="6873110"/>
                </a:lnTo>
                <a:lnTo>
                  <a:pt x="5993229" y="6824288"/>
                </a:lnTo>
                <a:lnTo>
                  <a:pt x="2086961" y="6824288"/>
                </a:lnTo>
                <a:lnTo>
                  <a:pt x="1996178" y="6836988"/>
                </a:lnTo>
                <a:lnTo>
                  <a:pt x="1405880" y="6836988"/>
                </a:lnTo>
                <a:lnTo>
                  <a:pt x="1355922" y="6849688"/>
                </a:lnTo>
                <a:lnTo>
                  <a:pt x="1146240" y="6849688"/>
                </a:lnTo>
                <a:lnTo>
                  <a:pt x="1092860" y="6836988"/>
                </a:lnTo>
                <a:lnTo>
                  <a:pt x="483911" y="6836988"/>
                </a:lnTo>
                <a:lnTo>
                  <a:pt x="434673" y="6849688"/>
                </a:lnTo>
                <a:lnTo>
                  <a:pt x="90415" y="6849688"/>
                </a:lnTo>
                <a:lnTo>
                  <a:pt x="79299" y="6844033"/>
                </a:lnTo>
                <a:lnTo>
                  <a:pt x="79299" y="499689"/>
                </a:lnTo>
                <a:lnTo>
                  <a:pt x="76654" y="296489"/>
                </a:lnTo>
                <a:close/>
              </a:path>
              <a:path w="6278245" h="6873240">
                <a:moveTo>
                  <a:pt x="2362276" y="6873110"/>
                </a:moveTo>
                <a:lnTo>
                  <a:pt x="2457117" y="6862388"/>
                </a:lnTo>
                <a:lnTo>
                  <a:pt x="3309871" y="6862388"/>
                </a:lnTo>
                <a:lnTo>
                  <a:pt x="3597338" y="6849688"/>
                </a:lnTo>
                <a:lnTo>
                  <a:pt x="4969101" y="6849688"/>
                </a:lnTo>
                <a:lnTo>
                  <a:pt x="5295387" y="6836988"/>
                </a:lnTo>
                <a:lnTo>
                  <a:pt x="5938277" y="6836988"/>
                </a:lnTo>
                <a:lnTo>
                  <a:pt x="5993229" y="6824288"/>
                </a:lnTo>
                <a:lnTo>
                  <a:pt x="5993229" y="6873110"/>
                </a:lnTo>
                <a:lnTo>
                  <a:pt x="2362276" y="6873110"/>
                </a:lnTo>
                <a:close/>
              </a:path>
              <a:path w="6278245" h="6873240">
                <a:moveTo>
                  <a:pt x="34999" y="6873110"/>
                </a:moveTo>
                <a:lnTo>
                  <a:pt x="34999" y="6671888"/>
                </a:lnTo>
                <a:lnTo>
                  <a:pt x="35464" y="6722688"/>
                </a:lnTo>
                <a:lnTo>
                  <a:pt x="37509" y="6798888"/>
                </a:lnTo>
                <a:lnTo>
                  <a:pt x="37974" y="6836988"/>
                </a:lnTo>
                <a:lnTo>
                  <a:pt x="65565" y="6837047"/>
                </a:lnTo>
                <a:lnTo>
                  <a:pt x="90415" y="6849688"/>
                </a:lnTo>
                <a:lnTo>
                  <a:pt x="3597338" y="6849688"/>
                </a:lnTo>
                <a:lnTo>
                  <a:pt x="3309871" y="6862388"/>
                </a:lnTo>
                <a:lnTo>
                  <a:pt x="2457117" y="6862388"/>
                </a:lnTo>
                <a:lnTo>
                  <a:pt x="2362276" y="6873110"/>
                </a:lnTo>
                <a:lnTo>
                  <a:pt x="34999" y="6873110"/>
                </a:lnTo>
                <a:close/>
              </a:path>
              <a:path w="6278245" h="6873240">
                <a:moveTo>
                  <a:pt x="76654" y="601288"/>
                </a:moveTo>
                <a:lnTo>
                  <a:pt x="76654" y="296489"/>
                </a:lnTo>
                <a:lnTo>
                  <a:pt x="79299" y="499689"/>
                </a:lnTo>
                <a:lnTo>
                  <a:pt x="78720" y="550488"/>
                </a:lnTo>
                <a:lnTo>
                  <a:pt x="76654" y="601288"/>
                </a:lnTo>
                <a:close/>
              </a:path>
              <a:path w="6278245" h="6873240">
                <a:moveTo>
                  <a:pt x="63991" y="994988"/>
                </a:moveTo>
                <a:lnTo>
                  <a:pt x="65086" y="893388"/>
                </a:lnTo>
                <a:lnTo>
                  <a:pt x="67752" y="791788"/>
                </a:lnTo>
                <a:lnTo>
                  <a:pt x="68850" y="768967"/>
                </a:lnTo>
                <a:lnTo>
                  <a:pt x="76654" y="601288"/>
                </a:lnTo>
                <a:lnTo>
                  <a:pt x="78720" y="550488"/>
                </a:lnTo>
                <a:lnTo>
                  <a:pt x="79299" y="499689"/>
                </a:lnTo>
                <a:lnTo>
                  <a:pt x="79299" y="6844033"/>
                </a:lnTo>
                <a:lnTo>
                  <a:pt x="77587" y="6843162"/>
                </a:lnTo>
                <a:lnTo>
                  <a:pt x="77587" y="4677988"/>
                </a:lnTo>
                <a:lnTo>
                  <a:pt x="65565" y="1147388"/>
                </a:lnTo>
                <a:lnTo>
                  <a:pt x="64122" y="1045788"/>
                </a:lnTo>
                <a:lnTo>
                  <a:pt x="63991" y="994988"/>
                </a:lnTo>
                <a:close/>
              </a:path>
              <a:path w="6278245" h="6873240">
                <a:moveTo>
                  <a:pt x="61525" y="5709408"/>
                </a:moveTo>
                <a:lnTo>
                  <a:pt x="61525" y="1934788"/>
                </a:lnTo>
                <a:lnTo>
                  <a:pt x="77587" y="4677988"/>
                </a:lnTo>
                <a:lnTo>
                  <a:pt x="77166" y="4766888"/>
                </a:lnTo>
                <a:lnTo>
                  <a:pt x="76654" y="4804988"/>
                </a:lnTo>
                <a:lnTo>
                  <a:pt x="72563" y="4944688"/>
                </a:lnTo>
                <a:lnTo>
                  <a:pt x="70937" y="5046288"/>
                </a:lnTo>
                <a:lnTo>
                  <a:pt x="70703" y="5097088"/>
                </a:lnTo>
                <a:lnTo>
                  <a:pt x="69332" y="5147888"/>
                </a:lnTo>
                <a:lnTo>
                  <a:pt x="68525" y="5479239"/>
                </a:lnTo>
                <a:lnTo>
                  <a:pt x="68228" y="5503488"/>
                </a:lnTo>
                <a:lnTo>
                  <a:pt x="66928" y="5554288"/>
                </a:lnTo>
                <a:lnTo>
                  <a:pt x="64753" y="5605088"/>
                </a:lnTo>
                <a:lnTo>
                  <a:pt x="61525" y="5709408"/>
                </a:lnTo>
                <a:close/>
              </a:path>
              <a:path w="6278245" h="6873240">
                <a:moveTo>
                  <a:pt x="68525" y="5236788"/>
                </a:moveTo>
                <a:lnTo>
                  <a:pt x="69332" y="5147888"/>
                </a:lnTo>
                <a:lnTo>
                  <a:pt x="70703" y="5097088"/>
                </a:lnTo>
                <a:lnTo>
                  <a:pt x="70937" y="5046288"/>
                </a:lnTo>
                <a:lnTo>
                  <a:pt x="72563" y="4944688"/>
                </a:lnTo>
                <a:lnTo>
                  <a:pt x="76654" y="4804988"/>
                </a:lnTo>
                <a:lnTo>
                  <a:pt x="77166" y="4766888"/>
                </a:lnTo>
                <a:lnTo>
                  <a:pt x="77587" y="4677988"/>
                </a:lnTo>
                <a:lnTo>
                  <a:pt x="77587" y="6843162"/>
                </a:lnTo>
                <a:lnTo>
                  <a:pt x="68954" y="6838771"/>
                </a:lnTo>
                <a:lnTo>
                  <a:pt x="68954" y="5414588"/>
                </a:lnTo>
                <a:lnTo>
                  <a:pt x="68525" y="5236788"/>
                </a:lnTo>
                <a:close/>
              </a:path>
              <a:path w="6278245" h="6873240">
                <a:moveTo>
                  <a:pt x="68525" y="5479239"/>
                </a:moveTo>
                <a:lnTo>
                  <a:pt x="68525" y="5236788"/>
                </a:lnTo>
                <a:lnTo>
                  <a:pt x="68954" y="5414588"/>
                </a:lnTo>
                <a:lnTo>
                  <a:pt x="68525" y="5479239"/>
                </a:lnTo>
                <a:close/>
              </a:path>
              <a:path w="6278245" h="6873240">
                <a:moveTo>
                  <a:pt x="34999" y="6671888"/>
                </a:moveTo>
                <a:lnTo>
                  <a:pt x="41693" y="6354385"/>
                </a:lnTo>
                <a:lnTo>
                  <a:pt x="46714" y="6189288"/>
                </a:lnTo>
                <a:lnTo>
                  <a:pt x="54827" y="5986088"/>
                </a:lnTo>
                <a:lnTo>
                  <a:pt x="64753" y="5605088"/>
                </a:lnTo>
                <a:lnTo>
                  <a:pt x="66928" y="5554288"/>
                </a:lnTo>
                <a:lnTo>
                  <a:pt x="68228" y="5503488"/>
                </a:lnTo>
                <a:lnTo>
                  <a:pt x="68954" y="5414588"/>
                </a:lnTo>
                <a:lnTo>
                  <a:pt x="68954" y="6838771"/>
                </a:lnTo>
                <a:lnTo>
                  <a:pt x="65565" y="6837047"/>
                </a:lnTo>
                <a:lnTo>
                  <a:pt x="37974" y="6836988"/>
                </a:lnTo>
                <a:lnTo>
                  <a:pt x="37509" y="6798888"/>
                </a:lnTo>
                <a:lnTo>
                  <a:pt x="35464" y="6722688"/>
                </a:lnTo>
                <a:lnTo>
                  <a:pt x="34999" y="6671888"/>
                </a:lnTo>
                <a:close/>
              </a:path>
              <a:path w="6278245" h="6873240">
                <a:moveTo>
                  <a:pt x="63991" y="1265896"/>
                </a:moveTo>
                <a:lnTo>
                  <a:pt x="63991" y="994988"/>
                </a:lnTo>
                <a:lnTo>
                  <a:pt x="64122" y="1045788"/>
                </a:lnTo>
                <a:lnTo>
                  <a:pt x="65565" y="1147388"/>
                </a:lnTo>
                <a:lnTo>
                  <a:pt x="65304" y="1198188"/>
                </a:lnTo>
                <a:lnTo>
                  <a:pt x="63991" y="1265896"/>
                </a:lnTo>
                <a:close/>
              </a:path>
              <a:path w="6278245" h="6873240">
                <a:moveTo>
                  <a:pt x="61777" y="1401388"/>
                </a:moveTo>
                <a:lnTo>
                  <a:pt x="62204" y="1350588"/>
                </a:lnTo>
                <a:lnTo>
                  <a:pt x="65304" y="1198188"/>
                </a:lnTo>
                <a:lnTo>
                  <a:pt x="65565" y="1147388"/>
                </a:lnTo>
                <a:lnTo>
                  <a:pt x="65565" y="2655272"/>
                </a:lnTo>
                <a:lnTo>
                  <a:pt x="62977" y="1756988"/>
                </a:lnTo>
                <a:lnTo>
                  <a:pt x="61777" y="1401388"/>
                </a:lnTo>
                <a:close/>
              </a:path>
              <a:path w="6278245" h="6873240">
                <a:moveTo>
                  <a:pt x="61777" y="1858588"/>
                </a:moveTo>
                <a:lnTo>
                  <a:pt x="61777" y="1401388"/>
                </a:lnTo>
                <a:lnTo>
                  <a:pt x="62977" y="1756988"/>
                </a:lnTo>
                <a:lnTo>
                  <a:pt x="61777" y="1858588"/>
                </a:lnTo>
                <a:close/>
              </a:path>
              <a:path w="6278245" h="6873240">
                <a:moveTo>
                  <a:pt x="61525" y="1934788"/>
                </a:moveTo>
                <a:lnTo>
                  <a:pt x="62977" y="1756988"/>
                </a:lnTo>
                <a:lnTo>
                  <a:pt x="62977" y="2268944"/>
                </a:lnTo>
                <a:lnTo>
                  <a:pt x="61525" y="1934788"/>
                </a:lnTo>
                <a:close/>
              </a:path>
              <a:path w="6278245" h="6873240">
                <a:moveTo>
                  <a:pt x="11008" y="5625235"/>
                </a:moveTo>
                <a:lnTo>
                  <a:pt x="11008" y="1731588"/>
                </a:lnTo>
                <a:lnTo>
                  <a:pt x="26330" y="3915988"/>
                </a:lnTo>
                <a:lnTo>
                  <a:pt x="23648" y="4601788"/>
                </a:lnTo>
                <a:lnTo>
                  <a:pt x="23097" y="4639888"/>
                </a:lnTo>
                <a:lnTo>
                  <a:pt x="23097" y="4902363"/>
                </a:lnTo>
                <a:lnTo>
                  <a:pt x="15891" y="5147888"/>
                </a:lnTo>
                <a:lnTo>
                  <a:pt x="12544" y="5554288"/>
                </a:lnTo>
                <a:lnTo>
                  <a:pt x="11008" y="5625235"/>
                </a:lnTo>
                <a:close/>
              </a:path>
              <a:path w="6278245" h="6873240">
                <a:moveTo>
                  <a:pt x="23097" y="4639888"/>
                </a:moveTo>
                <a:lnTo>
                  <a:pt x="23648" y="4601788"/>
                </a:lnTo>
                <a:lnTo>
                  <a:pt x="26330" y="3915988"/>
                </a:lnTo>
                <a:lnTo>
                  <a:pt x="26330" y="6873110"/>
                </a:lnTo>
                <a:lnTo>
                  <a:pt x="26073" y="6873110"/>
                </a:lnTo>
                <a:lnTo>
                  <a:pt x="26073" y="4804988"/>
                </a:lnTo>
                <a:lnTo>
                  <a:pt x="25608" y="4766888"/>
                </a:lnTo>
                <a:lnTo>
                  <a:pt x="23562" y="4690688"/>
                </a:lnTo>
                <a:lnTo>
                  <a:pt x="23097" y="4639888"/>
                </a:lnTo>
                <a:close/>
              </a:path>
              <a:path w="6278245" h="6873240">
                <a:moveTo>
                  <a:pt x="23097" y="4902363"/>
                </a:moveTo>
                <a:lnTo>
                  <a:pt x="23097" y="4639888"/>
                </a:lnTo>
                <a:lnTo>
                  <a:pt x="23562" y="4690688"/>
                </a:lnTo>
                <a:lnTo>
                  <a:pt x="25608" y="4766888"/>
                </a:lnTo>
                <a:lnTo>
                  <a:pt x="26073" y="4804988"/>
                </a:lnTo>
                <a:lnTo>
                  <a:pt x="23097" y="4902363"/>
                </a:lnTo>
                <a:close/>
              </a:path>
              <a:path w="6278245" h="6873240">
                <a:moveTo>
                  <a:pt x="3293" y="6074988"/>
                </a:moveTo>
                <a:lnTo>
                  <a:pt x="3865" y="5909888"/>
                </a:lnTo>
                <a:lnTo>
                  <a:pt x="6629" y="5757488"/>
                </a:lnTo>
                <a:lnTo>
                  <a:pt x="10157" y="5655888"/>
                </a:lnTo>
                <a:lnTo>
                  <a:pt x="12544" y="5554288"/>
                </a:lnTo>
                <a:lnTo>
                  <a:pt x="15891" y="5147888"/>
                </a:lnTo>
                <a:lnTo>
                  <a:pt x="26073" y="4804988"/>
                </a:lnTo>
                <a:lnTo>
                  <a:pt x="26073" y="6873110"/>
                </a:lnTo>
                <a:lnTo>
                  <a:pt x="4129" y="6873110"/>
                </a:lnTo>
                <a:lnTo>
                  <a:pt x="4129" y="6455988"/>
                </a:lnTo>
                <a:lnTo>
                  <a:pt x="3293" y="6074988"/>
                </a:lnTo>
                <a:close/>
              </a:path>
              <a:path w="6278245" h="6873240">
                <a:moveTo>
                  <a:pt x="5245" y="5816934"/>
                </a:moveTo>
                <a:lnTo>
                  <a:pt x="5245" y="1363288"/>
                </a:lnTo>
                <a:lnTo>
                  <a:pt x="5710" y="1401388"/>
                </a:lnTo>
                <a:lnTo>
                  <a:pt x="7755" y="1490288"/>
                </a:lnTo>
                <a:lnTo>
                  <a:pt x="8685" y="1566488"/>
                </a:lnTo>
                <a:lnTo>
                  <a:pt x="10731" y="1604588"/>
                </a:lnTo>
                <a:lnTo>
                  <a:pt x="11196" y="1629988"/>
                </a:lnTo>
                <a:lnTo>
                  <a:pt x="11035" y="1642688"/>
                </a:lnTo>
                <a:lnTo>
                  <a:pt x="11008" y="5625235"/>
                </a:lnTo>
                <a:lnTo>
                  <a:pt x="10157" y="5655888"/>
                </a:lnTo>
                <a:lnTo>
                  <a:pt x="6629" y="5757488"/>
                </a:lnTo>
                <a:lnTo>
                  <a:pt x="5245" y="5816934"/>
                </a:lnTo>
                <a:close/>
              </a:path>
              <a:path w="6278245" h="6873240">
                <a:moveTo>
                  <a:pt x="11008" y="1731588"/>
                </a:moveTo>
                <a:lnTo>
                  <a:pt x="11035" y="1642688"/>
                </a:lnTo>
                <a:lnTo>
                  <a:pt x="11196" y="1629988"/>
                </a:lnTo>
                <a:lnTo>
                  <a:pt x="11196" y="1768566"/>
                </a:lnTo>
                <a:lnTo>
                  <a:pt x="11008" y="1731588"/>
                </a:lnTo>
                <a:close/>
              </a:path>
              <a:path w="6278245" h="6873240">
                <a:moveTo>
                  <a:pt x="3293" y="6561155"/>
                </a:moveTo>
                <a:lnTo>
                  <a:pt x="3293" y="6074988"/>
                </a:lnTo>
                <a:lnTo>
                  <a:pt x="4129" y="6455988"/>
                </a:lnTo>
                <a:lnTo>
                  <a:pt x="3293" y="6561155"/>
                </a:lnTo>
                <a:close/>
              </a:path>
              <a:path w="6278245" h="6873240">
                <a:moveTo>
                  <a:pt x="0" y="6873110"/>
                </a:moveTo>
                <a:lnTo>
                  <a:pt x="0" y="6712261"/>
                </a:lnTo>
                <a:lnTo>
                  <a:pt x="2115" y="6633788"/>
                </a:lnTo>
                <a:lnTo>
                  <a:pt x="4129" y="6455988"/>
                </a:lnTo>
                <a:lnTo>
                  <a:pt x="4129" y="6873110"/>
                </a:lnTo>
                <a:lnTo>
                  <a:pt x="0" y="6873110"/>
                </a:lnTo>
                <a:close/>
              </a:path>
            </a:pathLst>
          </a:custGeom>
          <a:solidFill>
            <a:srgbClr val="3D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08935F9-A93D-B7EA-9A36-E76568D3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97" y="3108661"/>
            <a:ext cx="6278245" cy="68888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821" y="3191805"/>
            <a:ext cx="10628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00" dirty="0">
                <a:latin typeface="Georgia"/>
                <a:cs typeface="Georgia"/>
              </a:rPr>
              <a:t>KÖSZÖNÖM</a:t>
            </a:r>
            <a:r>
              <a:rPr sz="6000" spc="-155" dirty="0">
                <a:latin typeface="Georgia"/>
                <a:cs typeface="Georgia"/>
              </a:rPr>
              <a:t> </a:t>
            </a:r>
            <a:r>
              <a:rPr sz="6000" dirty="0">
                <a:latin typeface="Georgia"/>
                <a:cs typeface="Georgia"/>
              </a:rPr>
              <a:t>A</a:t>
            </a:r>
            <a:r>
              <a:rPr sz="6000" spc="-150" dirty="0">
                <a:latin typeface="Georgia"/>
                <a:cs typeface="Georgia"/>
              </a:rPr>
              <a:t> </a:t>
            </a:r>
            <a:r>
              <a:rPr sz="6000" spc="245" dirty="0">
                <a:latin typeface="Georgia"/>
                <a:cs typeface="Georgia"/>
              </a:rPr>
              <a:t>FIGYELMET!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077" y="9375"/>
            <a:ext cx="18021300" cy="2093595"/>
          </a:xfrm>
          <a:custGeom>
            <a:avLst/>
            <a:gdLst/>
            <a:ahLst/>
            <a:cxnLst/>
            <a:rect l="l" t="t" r="r" b="b"/>
            <a:pathLst>
              <a:path w="18021300" h="2093595">
                <a:moveTo>
                  <a:pt x="6111412" y="1455417"/>
                </a:moveTo>
                <a:lnTo>
                  <a:pt x="9377757" y="1526587"/>
                </a:lnTo>
                <a:lnTo>
                  <a:pt x="9345074" y="1563984"/>
                </a:lnTo>
                <a:lnTo>
                  <a:pt x="9312076" y="1614077"/>
                </a:lnTo>
                <a:lnTo>
                  <a:pt x="9279033" y="1651466"/>
                </a:lnTo>
                <a:lnTo>
                  <a:pt x="9245386" y="1688842"/>
                </a:lnTo>
                <a:lnTo>
                  <a:pt x="9210851" y="1726199"/>
                </a:lnTo>
                <a:lnTo>
                  <a:pt x="9175421" y="1750833"/>
                </a:lnTo>
                <a:lnTo>
                  <a:pt x="9138260" y="1788132"/>
                </a:lnTo>
                <a:lnTo>
                  <a:pt x="9099638" y="1812696"/>
                </a:lnTo>
                <a:lnTo>
                  <a:pt x="9058717" y="1849914"/>
                </a:lnTo>
                <a:lnTo>
                  <a:pt x="9015767" y="1874384"/>
                </a:lnTo>
                <a:lnTo>
                  <a:pt x="8970230" y="1898798"/>
                </a:lnTo>
                <a:lnTo>
                  <a:pt x="8922097" y="1910452"/>
                </a:lnTo>
                <a:lnTo>
                  <a:pt x="8870809" y="1922038"/>
                </a:lnTo>
                <a:lnTo>
                  <a:pt x="8826091" y="1946469"/>
                </a:lnTo>
                <a:lnTo>
                  <a:pt x="8783698" y="1970952"/>
                </a:lnTo>
                <a:lnTo>
                  <a:pt x="8701900" y="2019982"/>
                </a:lnTo>
                <a:lnTo>
                  <a:pt x="8660503" y="2044486"/>
                </a:lnTo>
                <a:lnTo>
                  <a:pt x="8612172" y="2068839"/>
                </a:lnTo>
                <a:lnTo>
                  <a:pt x="8562544" y="2093163"/>
                </a:lnTo>
                <a:lnTo>
                  <a:pt x="8416775" y="2089987"/>
                </a:lnTo>
                <a:lnTo>
                  <a:pt x="8368149" y="2076225"/>
                </a:lnTo>
                <a:lnTo>
                  <a:pt x="8319277" y="2075160"/>
                </a:lnTo>
                <a:lnTo>
                  <a:pt x="8173823" y="2033881"/>
                </a:lnTo>
                <a:lnTo>
                  <a:pt x="8125223" y="2032822"/>
                </a:lnTo>
                <a:lnTo>
                  <a:pt x="7885498" y="1964084"/>
                </a:lnTo>
                <a:lnTo>
                  <a:pt x="7837760" y="1963044"/>
                </a:lnTo>
                <a:lnTo>
                  <a:pt x="7790496" y="1949311"/>
                </a:lnTo>
                <a:lnTo>
                  <a:pt x="7242386" y="1797635"/>
                </a:lnTo>
                <a:lnTo>
                  <a:pt x="7192875" y="1771151"/>
                </a:lnTo>
                <a:lnTo>
                  <a:pt x="6992712" y="1715977"/>
                </a:lnTo>
                <a:lnTo>
                  <a:pt x="6501535" y="1705275"/>
                </a:lnTo>
                <a:lnTo>
                  <a:pt x="6403289" y="1677728"/>
                </a:lnTo>
                <a:lnTo>
                  <a:pt x="6355980" y="1651291"/>
                </a:lnTo>
                <a:lnTo>
                  <a:pt x="6310516" y="1624895"/>
                </a:lnTo>
                <a:lnTo>
                  <a:pt x="6267512" y="1598552"/>
                </a:lnTo>
                <a:lnTo>
                  <a:pt x="6227582" y="1572276"/>
                </a:lnTo>
                <a:lnTo>
                  <a:pt x="6191342" y="1546080"/>
                </a:lnTo>
                <a:lnTo>
                  <a:pt x="6159406" y="1519978"/>
                </a:lnTo>
                <a:lnTo>
                  <a:pt x="6132666" y="1481287"/>
                </a:lnTo>
                <a:lnTo>
                  <a:pt x="6111412" y="1455417"/>
                </a:lnTo>
                <a:close/>
              </a:path>
              <a:path w="18021300" h="2093595">
                <a:moveTo>
                  <a:pt x="6501535" y="1705275"/>
                </a:moveTo>
                <a:lnTo>
                  <a:pt x="6832192" y="1712480"/>
                </a:lnTo>
                <a:lnTo>
                  <a:pt x="6777977" y="1724001"/>
                </a:lnTo>
                <a:lnTo>
                  <a:pt x="6737217" y="1735816"/>
                </a:lnTo>
                <a:lnTo>
                  <a:pt x="6599780" y="1732822"/>
                </a:lnTo>
                <a:lnTo>
                  <a:pt x="6501535" y="1705275"/>
                </a:lnTo>
                <a:close/>
              </a:path>
              <a:path w="18021300" h="2093595">
                <a:moveTo>
                  <a:pt x="120376" y="270530"/>
                </a:moveTo>
                <a:lnTo>
                  <a:pt x="13318927" y="558110"/>
                </a:lnTo>
                <a:lnTo>
                  <a:pt x="13267838" y="569700"/>
                </a:lnTo>
                <a:lnTo>
                  <a:pt x="13115404" y="566379"/>
                </a:lnTo>
                <a:lnTo>
                  <a:pt x="13067892" y="578046"/>
                </a:lnTo>
                <a:lnTo>
                  <a:pt x="13020208" y="577007"/>
                </a:lnTo>
                <a:lnTo>
                  <a:pt x="12971927" y="588658"/>
                </a:lnTo>
                <a:lnTo>
                  <a:pt x="12875464" y="586557"/>
                </a:lnTo>
                <a:lnTo>
                  <a:pt x="12778691" y="609854"/>
                </a:lnTo>
                <a:lnTo>
                  <a:pt x="12730989" y="608815"/>
                </a:lnTo>
                <a:lnTo>
                  <a:pt x="12590212" y="643856"/>
                </a:lnTo>
                <a:lnTo>
                  <a:pt x="12544487" y="668266"/>
                </a:lnTo>
                <a:lnTo>
                  <a:pt x="12499988" y="680000"/>
                </a:lnTo>
                <a:lnTo>
                  <a:pt x="12456290" y="704453"/>
                </a:lnTo>
                <a:lnTo>
                  <a:pt x="12413796" y="728934"/>
                </a:lnTo>
                <a:lnTo>
                  <a:pt x="12372634" y="753443"/>
                </a:lnTo>
                <a:lnTo>
                  <a:pt x="12332653" y="790681"/>
                </a:lnTo>
                <a:lnTo>
                  <a:pt x="12294534" y="815256"/>
                </a:lnTo>
                <a:lnTo>
                  <a:pt x="12257852" y="852566"/>
                </a:lnTo>
                <a:lnTo>
                  <a:pt x="12246009" y="865011"/>
                </a:lnTo>
                <a:lnTo>
                  <a:pt x="12232220" y="877413"/>
                </a:lnTo>
                <a:lnTo>
                  <a:pt x="12217135" y="889788"/>
                </a:lnTo>
                <a:lnTo>
                  <a:pt x="12201677" y="889451"/>
                </a:lnTo>
                <a:lnTo>
                  <a:pt x="12055570" y="924377"/>
                </a:lnTo>
                <a:lnTo>
                  <a:pt x="12007144" y="923321"/>
                </a:lnTo>
                <a:lnTo>
                  <a:pt x="11617523" y="1016456"/>
                </a:lnTo>
                <a:lnTo>
                  <a:pt x="11565388" y="1028023"/>
                </a:lnTo>
                <a:lnTo>
                  <a:pt x="11513139" y="1052291"/>
                </a:lnTo>
                <a:lnTo>
                  <a:pt x="11410330" y="1075457"/>
                </a:lnTo>
                <a:lnTo>
                  <a:pt x="11309561" y="1124073"/>
                </a:lnTo>
                <a:lnTo>
                  <a:pt x="11260831" y="1135714"/>
                </a:lnTo>
                <a:lnTo>
                  <a:pt x="11165253" y="1184444"/>
                </a:lnTo>
                <a:lnTo>
                  <a:pt x="11118543" y="1208832"/>
                </a:lnTo>
                <a:lnTo>
                  <a:pt x="10891219" y="1330909"/>
                </a:lnTo>
                <a:lnTo>
                  <a:pt x="10844979" y="1368011"/>
                </a:lnTo>
                <a:lnTo>
                  <a:pt x="10798546" y="1379702"/>
                </a:lnTo>
                <a:lnTo>
                  <a:pt x="10703682" y="1428447"/>
                </a:lnTo>
                <a:lnTo>
                  <a:pt x="10361170" y="1509905"/>
                </a:lnTo>
                <a:lnTo>
                  <a:pt x="10312516" y="1508845"/>
                </a:lnTo>
                <a:lnTo>
                  <a:pt x="10215110" y="1532129"/>
                </a:lnTo>
                <a:lnTo>
                  <a:pt x="10117982" y="1542716"/>
                </a:lnTo>
                <a:lnTo>
                  <a:pt x="10020577" y="1565999"/>
                </a:lnTo>
                <a:lnTo>
                  <a:pt x="9972151" y="1564944"/>
                </a:lnTo>
                <a:lnTo>
                  <a:pt x="9874746" y="1588228"/>
                </a:lnTo>
                <a:lnTo>
                  <a:pt x="9833625" y="1600035"/>
                </a:lnTo>
                <a:lnTo>
                  <a:pt x="9751827" y="1649065"/>
                </a:lnTo>
                <a:lnTo>
                  <a:pt x="9709434" y="1673547"/>
                </a:lnTo>
                <a:lnTo>
                  <a:pt x="9664993" y="1685282"/>
                </a:lnTo>
                <a:lnTo>
                  <a:pt x="9591174" y="1683673"/>
                </a:lnTo>
                <a:lnTo>
                  <a:pt x="9554714" y="1695582"/>
                </a:lnTo>
                <a:lnTo>
                  <a:pt x="9521712" y="1682160"/>
                </a:lnTo>
                <a:lnTo>
                  <a:pt x="9493706" y="1656144"/>
                </a:lnTo>
                <a:lnTo>
                  <a:pt x="9472234" y="1630270"/>
                </a:lnTo>
                <a:lnTo>
                  <a:pt x="9459666" y="1579184"/>
                </a:lnTo>
                <a:lnTo>
                  <a:pt x="9446972" y="1566204"/>
                </a:lnTo>
                <a:lnTo>
                  <a:pt x="9423900" y="1552998"/>
                </a:lnTo>
                <a:lnTo>
                  <a:pt x="9398235" y="1539736"/>
                </a:lnTo>
                <a:lnTo>
                  <a:pt x="9377757" y="1526587"/>
                </a:lnTo>
                <a:lnTo>
                  <a:pt x="6111412" y="1455417"/>
                </a:lnTo>
                <a:lnTo>
                  <a:pt x="6100785" y="1442483"/>
                </a:lnTo>
                <a:lnTo>
                  <a:pt x="6065626" y="1416311"/>
                </a:lnTo>
                <a:lnTo>
                  <a:pt x="6027712" y="1390079"/>
                </a:lnTo>
                <a:lnTo>
                  <a:pt x="5987284" y="1363792"/>
                </a:lnTo>
                <a:lnTo>
                  <a:pt x="5944310" y="1350152"/>
                </a:lnTo>
                <a:lnTo>
                  <a:pt x="5899308" y="1336469"/>
                </a:lnTo>
                <a:lnTo>
                  <a:pt x="5804199" y="1308990"/>
                </a:lnTo>
                <a:lnTo>
                  <a:pt x="5750649" y="1295121"/>
                </a:lnTo>
                <a:lnTo>
                  <a:pt x="4794017" y="1274277"/>
                </a:lnTo>
                <a:lnTo>
                  <a:pt x="4746847" y="1247843"/>
                </a:lnTo>
                <a:lnTo>
                  <a:pt x="4602286" y="1206584"/>
                </a:lnTo>
                <a:lnTo>
                  <a:pt x="4553897" y="1180124"/>
                </a:lnTo>
                <a:lnTo>
                  <a:pt x="4406200" y="1138797"/>
                </a:lnTo>
                <a:lnTo>
                  <a:pt x="4356313" y="1137710"/>
                </a:lnTo>
                <a:lnTo>
                  <a:pt x="4058650" y="1055006"/>
                </a:lnTo>
                <a:lnTo>
                  <a:pt x="3920434" y="1013885"/>
                </a:lnTo>
                <a:lnTo>
                  <a:pt x="3875768" y="987506"/>
                </a:lnTo>
                <a:lnTo>
                  <a:pt x="3786852" y="960163"/>
                </a:lnTo>
                <a:lnTo>
                  <a:pt x="3742912" y="933799"/>
                </a:lnTo>
                <a:lnTo>
                  <a:pt x="3719624" y="920589"/>
                </a:lnTo>
                <a:lnTo>
                  <a:pt x="3700505" y="894766"/>
                </a:lnTo>
                <a:lnTo>
                  <a:pt x="3684256" y="856303"/>
                </a:lnTo>
                <a:lnTo>
                  <a:pt x="3669304" y="817868"/>
                </a:lnTo>
                <a:lnTo>
                  <a:pt x="3574877" y="790405"/>
                </a:lnTo>
                <a:lnTo>
                  <a:pt x="2533185" y="767708"/>
                </a:lnTo>
                <a:lnTo>
                  <a:pt x="2446575" y="740415"/>
                </a:lnTo>
                <a:lnTo>
                  <a:pt x="2405805" y="714120"/>
                </a:lnTo>
                <a:lnTo>
                  <a:pt x="2367136" y="675169"/>
                </a:lnTo>
                <a:lnTo>
                  <a:pt x="2330534" y="636262"/>
                </a:lnTo>
                <a:lnTo>
                  <a:pt x="2340911" y="636488"/>
                </a:lnTo>
                <a:lnTo>
                  <a:pt x="2351842" y="611320"/>
                </a:lnTo>
                <a:lnTo>
                  <a:pt x="2373149" y="586378"/>
                </a:lnTo>
                <a:lnTo>
                  <a:pt x="2364238" y="573481"/>
                </a:lnTo>
                <a:lnTo>
                  <a:pt x="2351051" y="573194"/>
                </a:lnTo>
                <a:lnTo>
                  <a:pt x="2346031" y="560382"/>
                </a:lnTo>
                <a:lnTo>
                  <a:pt x="1373016" y="539181"/>
                </a:lnTo>
                <a:lnTo>
                  <a:pt x="1224754" y="497841"/>
                </a:lnTo>
                <a:lnTo>
                  <a:pt x="1175353" y="496765"/>
                </a:lnTo>
                <a:lnTo>
                  <a:pt x="1076619" y="469208"/>
                </a:lnTo>
                <a:lnTo>
                  <a:pt x="976787" y="467032"/>
                </a:lnTo>
                <a:lnTo>
                  <a:pt x="926981" y="453244"/>
                </a:lnTo>
                <a:lnTo>
                  <a:pt x="826559" y="451056"/>
                </a:lnTo>
                <a:lnTo>
                  <a:pt x="776527" y="437263"/>
                </a:lnTo>
                <a:lnTo>
                  <a:pt x="726172" y="436166"/>
                </a:lnTo>
                <a:lnTo>
                  <a:pt x="676064" y="422371"/>
                </a:lnTo>
                <a:lnTo>
                  <a:pt x="625664" y="421273"/>
                </a:lnTo>
                <a:lnTo>
                  <a:pt x="371626" y="352223"/>
                </a:lnTo>
                <a:lnTo>
                  <a:pt x="322933" y="338459"/>
                </a:lnTo>
                <a:lnTo>
                  <a:pt x="143566" y="283738"/>
                </a:lnTo>
                <a:lnTo>
                  <a:pt x="120376" y="270530"/>
                </a:lnTo>
                <a:close/>
              </a:path>
              <a:path w="18021300" h="2093595">
                <a:moveTo>
                  <a:pt x="4794017" y="1274277"/>
                </a:moveTo>
                <a:lnTo>
                  <a:pt x="5699585" y="1294008"/>
                </a:lnTo>
                <a:lnTo>
                  <a:pt x="5650598" y="1305644"/>
                </a:lnTo>
                <a:lnTo>
                  <a:pt x="5603834" y="1304625"/>
                </a:lnTo>
                <a:lnTo>
                  <a:pt x="5558053" y="1329033"/>
                </a:lnTo>
                <a:lnTo>
                  <a:pt x="5513678" y="1340769"/>
                </a:lnTo>
                <a:lnTo>
                  <a:pt x="5469747" y="1365218"/>
                </a:lnTo>
                <a:lnTo>
                  <a:pt x="5426405" y="1376977"/>
                </a:lnTo>
                <a:lnTo>
                  <a:pt x="5382691" y="1401430"/>
                </a:lnTo>
                <a:lnTo>
                  <a:pt x="5338748" y="1413176"/>
                </a:lnTo>
                <a:lnTo>
                  <a:pt x="5247716" y="1436599"/>
                </a:lnTo>
                <a:lnTo>
                  <a:pt x="5203878" y="1448346"/>
                </a:lnTo>
                <a:lnTo>
                  <a:pt x="5114160" y="1446392"/>
                </a:lnTo>
                <a:lnTo>
                  <a:pt x="5074767" y="1432830"/>
                </a:lnTo>
                <a:lnTo>
                  <a:pt x="5026624" y="1406375"/>
                </a:lnTo>
                <a:lnTo>
                  <a:pt x="4794017" y="1274277"/>
                </a:lnTo>
                <a:close/>
              </a:path>
              <a:path w="18021300" h="2093595">
                <a:moveTo>
                  <a:pt x="18020718" y="0"/>
                </a:moveTo>
                <a:lnTo>
                  <a:pt x="18020653" y="1562469"/>
                </a:lnTo>
                <a:lnTo>
                  <a:pt x="17981542" y="1561617"/>
                </a:lnTo>
                <a:lnTo>
                  <a:pt x="17936393" y="1573336"/>
                </a:lnTo>
                <a:lnTo>
                  <a:pt x="17796425" y="1570286"/>
                </a:lnTo>
                <a:lnTo>
                  <a:pt x="17747728" y="1543819"/>
                </a:lnTo>
                <a:lnTo>
                  <a:pt x="17697329" y="1517315"/>
                </a:lnTo>
                <a:lnTo>
                  <a:pt x="17658804" y="1491070"/>
                </a:lnTo>
                <a:lnTo>
                  <a:pt x="17616130" y="1477437"/>
                </a:lnTo>
                <a:lnTo>
                  <a:pt x="17570325" y="1463736"/>
                </a:lnTo>
                <a:lnTo>
                  <a:pt x="17421522" y="1422384"/>
                </a:lnTo>
                <a:lnTo>
                  <a:pt x="17370316" y="1421269"/>
                </a:lnTo>
                <a:lnTo>
                  <a:pt x="17270630" y="1406394"/>
                </a:lnTo>
                <a:lnTo>
                  <a:pt x="17045795" y="1401495"/>
                </a:lnTo>
                <a:lnTo>
                  <a:pt x="17002931" y="1387858"/>
                </a:lnTo>
                <a:lnTo>
                  <a:pt x="16960787" y="1386939"/>
                </a:lnTo>
                <a:lnTo>
                  <a:pt x="16920358" y="1360653"/>
                </a:lnTo>
                <a:lnTo>
                  <a:pt x="16881257" y="1334395"/>
                </a:lnTo>
                <a:lnTo>
                  <a:pt x="16843651" y="1308169"/>
                </a:lnTo>
                <a:lnTo>
                  <a:pt x="16830199" y="1295173"/>
                </a:lnTo>
                <a:lnTo>
                  <a:pt x="16512922" y="1288260"/>
                </a:lnTo>
                <a:lnTo>
                  <a:pt x="16492203" y="1275106"/>
                </a:lnTo>
                <a:lnTo>
                  <a:pt x="16451891" y="1261524"/>
                </a:lnTo>
                <a:lnTo>
                  <a:pt x="16412979" y="1235270"/>
                </a:lnTo>
                <a:lnTo>
                  <a:pt x="16375186" y="1196338"/>
                </a:lnTo>
                <a:lnTo>
                  <a:pt x="16300449" y="1143897"/>
                </a:lnTo>
                <a:lnTo>
                  <a:pt x="16261501" y="1104940"/>
                </a:lnTo>
                <a:lnTo>
                  <a:pt x="16216811" y="1091263"/>
                </a:lnTo>
                <a:lnTo>
                  <a:pt x="16122518" y="1051099"/>
                </a:lnTo>
                <a:lnTo>
                  <a:pt x="16027378" y="998214"/>
                </a:lnTo>
                <a:lnTo>
                  <a:pt x="15978866" y="984454"/>
                </a:lnTo>
                <a:lnTo>
                  <a:pt x="15930509" y="957995"/>
                </a:lnTo>
                <a:lnTo>
                  <a:pt x="15881997" y="944235"/>
                </a:lnTo>
                <a:lnTo>
                  <a:pt x="15834124" y="917785"/>
                </a:lnTo>
                <a:lnTo>
                  <a:pt x="15786580" y="904046"/>
                </a:lnTo>
                <a:lnTo>
                  <a:pt x="15766103" y="890897"/>
                </a:lnTo>
                <a:lnTo>
                  <a:pt x="15745349" y="890445"/>
                </a:lnTo>
                <a:lnTo>
                  <a:pt x="15724871" y="877296"/>
                </a:lnTo>
                <a:lnTo>
                  <a:pt x="15458885" y="871500"/>
                </a:lnTo>
                <a:lnTo>
                  <a:pt x="15409515" y="857722"/>
                </a:lnTo>
                <a:lnTo>
                  <a:pt x="15159598" y="852276"/>
                </a:lnTo>
                <a:lnTo>
                  <a:pt x="15109724" y="838487"/>
                </a:lnTo>
                <a:lnTo>
                  <a:pt x="15062294" y="837453"/>
                </a:lnTo>
                <a:lnTo>
                  <a:pt x="15014477" y="823708"/>
                </a:lnTo>
                <a:lnTo>
                  <a:pt x="14970589" y="797346"/>
                </a:lnTo>
                <a:lnTo>
                  <a:pt x="14934670" y="771157"/>
                </a:lnTo>
                <a:lnTo>
                  <a:pt x="14911315" y="732539"/>
                </a:lnTo>
                <a:lnTo>
                  <a:pt x="14881149" y="693773"/>
                </a:lnTo>
                <a:lnTo>
                  <a:pt x="14846605" y="654911"/>
                </a:lnTo>
                <a:lnTo>
                  <a:pt x="14808218" y="628669"/>
                </a:lnTo>
                <a:lnTo>
                  <a:pt x="14766797" y="615063"/>
                </a:lnTo>
                <a:lnTo>
                  <a:pt x="14723431" y="601415"/>
                </a:lnTo>
                <a:lnTo>
                  <a:pt x="14334879" y="592949"/>
                </a:lnTo>
                <a:lnTo>
                  <a:pt x="14182721" y="576931"/>
                </a:lnTo>
                <a:lnTo>
                  <a:pt x="120376" y="270530"/>
                </a:lnTo>
                <a:lnTo>
                  <a:pt x="97186" y="257322"/>
                </a:lnTo>
                <a:lnTo>
                  <a:pt x="0" y="229798"/>
                </a:lnTo>
                <a:lnTo>
                  <a:pt x="4979" y="1252"/>
                </a:lnTo>
                <a:lnTo>
                  <a:pt x="18020718" y="0"/>
                </a:lnTo>
                <a:close/>
              </a:path>
              <a:path w="18021300" h="2093595">
                <a:moveTo>
                  <a:pt x="16512922" y="1288260"/>
                </a:moveTo>
                <a:lnTo>
                  <a:pt x="16792367" y="1294349"/>
                </a:lnTo>
                <a:lnTo>
                  <a:pt x="16774471" y="1306662"/>
                </a:lnTo>
                <a:lnTo>
                  <a:pt x="16720976" y="1318199"/>
                </a:lnTo>
                <a:lnTo>
                  <a:pt x="16577039" y="1315063"/>
                </a:lnTo>
                <a:lnTo>
                  <a:pt x="16533641" y="1301414"/>
                </a:lnTo>
                <a:lnTo>
                  <a:pt x="16512922" y="1288260"/>
                </a:lnTo>
                <a:close/>
              </a:path>
              <a:path w="18021300" h="2093595">
                <a:moveTo>
                  <a:pt x="2533185" y="767708"/>
                </a:moveTo>
                <a:lnTo>
                  <a:pt x="3430379" y="787256"/>
                </a:lnTo>
                <a:lnTo>
                  <a:pt x="3381520" y="798895"/>
                </a:lnTo>
                <a:lnTo>
                  <a:pt x="3332782" y="797833"/>
                </a:lnTo>
                <a:lnTo>
                  <a:pt x="3135789" y="844353"/>
                </a:lnTo>
                <a:lnTo>
                  <a:pt x="3092435" y="856111"/>
                </a:lnTo>
                <a:lnTo>
                  <a:pt x="2904752" y="852022"/>
                </a:lnTo>
                <a:lnTo>
                  <a:pt x="2859069" y="838323"/>
                </a:lnTo>
                <a:lnTo>
                  <a:pt x="2812125" y="837300"/>
                </a:lnTo>
                <a:lnTo>
                  <a:pt x="2718020" y="809844"/>
                </a:lnTo>
                <a:lnTo>
                  <a:pt x="2670787" y="808815"/>
                </a:lnTo>
                <a:lnTo>
                  <a:pt x="2533185" y="767708"/>
                </a:lnTo>
                <a:close/>
              </a:path>
              <a:path w="18021300" h="2093595">
                <a:moveTo>
                  <a:pt x="1626885" y="570118"/>
                </a:moveTo>
                <a:lnTo>
                  <a:pt x="2087242" y="580149"/>
                </a:lnTo>
                <a:lnTo>
                  <a:pt x="2035573" y="591726"/>
                </a:lnTo>
                <a:lnTo>
                  <a:pt x="1677565" y="583926"/>
                </a:lnTo>
                <a:lnTo>
                  <a:pt x="1626885" y="570118"/>
                </a:lnTo>
                <a:close/>
              </a:path>
              <a:path w="18021300" h="2093595">
                <a:moveTo>
                  <a:pt x="1423869" y="540289"/>
                </a:moveTo>
                <a:lnTo>
                  <a:pt x="2346031" y="560382"/>
                </a:lnTo>
                <a:lnTo>
                  <a:pt x="2293921" y="571949"/>
                </a:lnTo>
                <a:lnTo>
                  <a:pt x="2242185" y="570822"/>
                </a:lnTo>
                <a:lnTo>
                  <a:pt x="2190267" y="582394"/>
                </a:lnTo>
                <a:lnTo>
                  <a:pt x="1525059" y="567900"/>
                </a:lnTo>
                <a:lnTo>
                  <a:pt x="1423869" y="54028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0655" y="5685070"/>
            <a:ext cx="7687309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>
                <a:solidFill>
                  <a:srgbClr val="3D3B38"/>
                </a:solidFill>
                <a:latin typeface="Times New Roman"/>
                <a:cs typeface="Times New Roman"/>
              </a:rPr>
              <a:t>Stampfer-</a:t>
            </a:r>
            <a:r>
              <a:rPr sz="6000" spc="125" dirty="0">
                <a:solidFill>
                  <a:srgbClr val="3D3B38"/>
                </a:solidFill>
                <a:latin typeface="Times New Roman"/>
                <a:cs typeface="Times New Roman"/>
              </a:rPr>
              <a:t>Németh</a:t>
            </a:r>
            <a:r>
              <a:rPr sz="6000" spc="-22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6000" spc="-125" dirty="0">
                <a:solidFill>
                  <a:srgbClr val="3D3B38"/>
                </a:solidFill>
                <a:latin typeface="Times New Roman"/>
                <a:cs typeface="Times New Roman"/>
              </a:rPr>
              <a:t>Anikó</a:t>
            </a:r>
            <a:endParaRPr sz="60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2550"/>
              </a:spcBef>
            </a:pPr>
            <a:r>
              <a:rPr sz="3000" spc="110" dirty="0">
                <a:solidFill>
                  <a:srgbClr val="3D3B38"/>
                </a:solidFill>
                <a:latin typeface="Times New Roman"/>
                <a:cs typeface="Times New Roman"/>
              </a:rPr>
              <a:t>Junior</a:t>
            </a:r>
            <a:r>
              <a:rPr sz="3000" spc="-145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85" dirty="0">
                <a:solidFill>
                  <a:srgbClr val="3D3B38"/>
                </a:solidFill>
                <a:latin typeface="Times New Roman"/>
                <a:cs typeface="Times New Roman"/>
              </a:rPr>
              <a:t>automata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3D3B38"/>
                </a:solidFill>
                <a:latin typeface="Times New Roman"/>
                <a:cs typeface="Times New Roman"/>
              </a:rPr>
              <a:t>tesztelő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160" dirty="0">
                <a:solidFill>
                  <a:srgbClr val="3D3B38"/>
                </a:solidFill>
                <a:latin typeface="Times New Roman"/>
                <a:cs typeface="Times New Roman"/>
              </a:rPr>
              <a:t>szakirány</a:t>
            </a:r>
            <a:r>
              <a:rPr sz="3000" spc="-140" dirty="0">
                <a:solidFill>
                  <a:srgbClr val="3D3B38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3D3B38"/>
                </a:solidFill>
                <a:latin typeface="Times New Roman"/>
                <a:cs typeface="Times New Roman"/>
              </a:rPr>
              <a:t>2023.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" y="8407162"/>
            <a:ext cx="16359505" cy="1874520"/>
          </a:xfrm>
          <a:custGeom>
            <a:avLst/>
            <a:gdLst/>
            <a:ahLst/>
            <a:cxnLst/>
            <a:rect l="l" t="t" r="r" b="b"/>
            <a:pathLst>
              <a:path w="16359505" h="1874520">
                <a:moveTo>
                  <a:pt x="10320240" y="678638"/>
                </a:moveTo>
                <a:lnTo>
                  <a:pt x="6912739" y="586820"/>
                </a:lnTo>
                <a:lnTo>
                  <a:pt x="6976525" y="512311"/>
                </a:lnTo>
                <a:lnTo>
                  <a:pt x="7008678" y="475064"/>
                </a:lnTo>
                <a:lnTo>
                  <a:pt x="7041321" y="437830"/>
                </a:lnTo>
                <a:lnTo>
                  <a:pt x="7074689" y="400615"/>
                </a:lnTo>
                <a:lnTo>
                  <a:pt x="7109020" y="363426"/>
                </a:lnTo>
                <a:lnTo>
                  <a:pt x="7144551" y="326270"/>
                </a:lnTo>
                <a:lnTo>
                  <a:pt x="7181175" y="301847"/>
                </a:lnTo>
                <a:lnTo>
                  <a:pt x="7219472" y="277470"/>
                </a:lnTo>
                <a:lnTo>
                  <a:pt x="7259678" y="253144"/>
                </a:lnTo>
                <a:lnTo>
                  <a:pt x="7302031" y="228876"/>
                </a:lnTo>
                <a:lnTo>
                  <a:pt x="7346766" y="204672"/>
                </a:lnTo>
                <a:lnTo>
                  <a:pt x="7393779" y="193235"/>
                </a:lnTo>
                <a:lnTo>
                  <a:pt x="7443991" y="169178"/>
                </a:lnTo>
                <a:lnTo>
                  <a:pt x="7490406" y="157725"/>
                </a:lnTo>
                <a:lnTo>
                  <a:pt x="7534738" y="133510"/>
                </a:lnTo>
                <a:lnTo>
                  <a:pt x="7578027" y="96563"/>
                </a:lnTo>
                <a:lnTo>
                  <a:pt x="7663920" y="48059"/>
                </a:lnTo>
                <a:lnTo>
                  <a:pt x="7714447" y="24011"/>
                </a:lnTo>
                <a:lnTo>
                  <a:pt x="7766326" y="0"/>
                </a:lnTo>
                <a:lnTo>
                  <a:pt x="7918395" y="4097"/>
                </a:lnTo>
                <a:lnTo>
                  <a:pt x="7969069" y="18167"/>
                </a:lnTo>
                <a:lnTo>
                  <a:pt x="8020053" y="19541"/>
                </a:lnTo>
                <a:lnTo>
                  <a:pt x="8221990" y="75801"/>
                </a:lnTo>
                <a:lnTo>
                  <a:pt x="8272580" y="77164"/>
                </a:lnTo>
                <a:lnTo>
                  <a:pt x="8669241" y="189489"/>
                </a:lnTo>
                <a:lnTo>
                  <a:pt x="8718592" y="190819"/>
                </a:lnTo>
                <a:lnTo>
                  <a:pt x="8962534" y="260915"/>
                </a:lnTo>
                <a:lnTo>
                  <a:pt x="9010884" y="287627"/>
                </a:lnTo>
                <a:lnTo>
                  <a:pt x="9402213" y="399809"/>
                </a:lnTo>
                <a:lnTo>
                  <a:pt x="9443152" y="413617"/>
                </a:lnTo>
                <a:lnTo>
                  <a:pt x="9966129" y="427709"/>
                </a:lnTo>
                <a:lnTo>
                  <a:pt x="10016659" y="454479"/>
                </a:lnTo>
                <a:lnTo>
                  <a:pt x="10066247" y="468520"/>
                </a:lnTo>
                <a:lnTo>
                  <a:pt x="10113569" y="495205"/>
                </a:lnTo>
                <a:lnTo>
                  <a:pt x="10158325" y="521820"/>
                </a:lnTo>
                <a:lnTo>
                  <a:pt x="10199873" y="548349"/>
                </a:lnTo>
                <a:lnTo>
                  <a:pt x="10237231" y="587469"/>
                </a:lnTo>
                <a:lnTo>
                  <a:pt x="10270439" y="613773"/>
                </a:lnTo>
                <a:lnTo>
                  <a:pt x="10298174" y="652634"/>
                </a:lnTo>
                <a:lnTo>
                  <a:pt x="10320240" y="678638"/>
                </a:lnTo>
                <a:close/>
              </a:path>
              <a:path w="16359505" h="1874520">
                <a:moveTo>
                  <a:pt x="9966129" y="427709"/>
                </a:moveTo>
                <a:lnTo>
                  <a:pt x="9487897" y="414822"/>
                </a:lnTo>
                <a:lnTo>
                  <a:pt x="9534717" y="403379"/>
                </a:lnTo>
                <a:lnTo>
                  <a:pt x="9581194" y="404632"/>
                </a:lnTo>
                <a:lnTo>
                  <a:pt x="9626281" y="393142"/>
                </a:lnTo>
                <a:lnTo>
                  <a:pt x="9668855" y="381585"/>
                </a:lnTo>
                <a:lnTo>
                  <a:pt x="9762301" y="384103"/>
                </a:lnTo>
                <a:lnTo>
                  <a:pt x="9811890" y="398143"/>
                </a:lnTo>
                <a:lnTo>
                  <a:pt x="9863103" y="399523"/>
                </a:lnTo>
                <a:lnTo>
                  <a:pt x="9966129" y="427709"/>
                </a:lnTo>
                <a:close/>
              </a:path>
              <a:path w="16359505" h="1874520">
                <a:moveTo>
                  <a:pt x="16353671" y="1870287"/>
                </a:moveTo>
                <a:lnTo>
                  <a:pt x="3436582" y="1522226"/>
                </a:lnTo>
                <a:lnTo>
                  <a:pt x="3529785" y="1499328"/>
                </a:lnTo>
                <a:lnTo>
                  <a:pt x="3575723" y="1475157"/>
                </a:lnTo>
                <a:lnTo>
                  <a:pt x="3620495" y="1463658"/>
                </a:lnTo>
                <a:lnTo>
                  <a:pt x="3664673" y="1439440"/>
                </a:lnTo>
                <a:lnTo>
                  <a:pt x="3707459" y="1427888"/>
                </a:lnTo>
                <a:lnTo>
                  <a:pt x="3749423" y="1403609"/>
                </a:lnTo>
                <a:lnTo>
                  <a:pt x="3790452" y="1366601"/>
                </a:lnTo>
                <a:lnTo>
                  <a:pt x="3829748" y="1342251"/>
                </a:lnTo>
                <a:lnTo>
                  <a:pt x="3867881" y="1305164"/>
                </a:lnTo>
                <a:lnTo>
                  <a:pt x="3904395" y="1268035"/>
                </a:lnTo>
                <a:lnTo>
                  <a:pt x="3916804" y="1255664"/>
                </a:lnTo>
                <a:lnTo>
                  <a:pt x="3931241" y="1243349"/>
                </a:lnTo>
                <a:lnTo>
                  <a:pt x="3946690" y="1243765"/>
                </a:lnTo>
                <a:lnTo>
                  <a:pt x="3963158" y="1231504"/>
                </a:lnTo>
                <a:lnTo>
                  <a:pt x="4014018" y="1220170"/>
                </a:lnTo>
                <a:lnTo>
                  <a:pt x="4064537" y="1221531"/>
                </a:lnTo>
                <a:lnTo>
                  <a:pt x="4573145" y="1108190"/>
                </a:lnTo>
                <a:lnTo>
                  <a:pt x="4669896" y="1085388"/>
                </a:lnTo>
                <a:lnTo>
                  <a:pt x="4718317" y="1061283"/>
                </a:lnTo>
                <a:lnTo>
                  <a:pt x="4813287" y="1038433"/>
                </a:lnTo>
                <a:lnTo>
                  <a:pt x="4860283" y="1014290"/>
                </a:lnTo>
                <a:lnTo>
                  <a:pt x="4906223" y="1002824"/>
                </a:lnTo>
                <a:lnTo>
                  <a:pt x="4951674" y="978639"/>
                </a:lnTo>
                <a:lnTo>
                  <a:pt x="4996175" y="954429"/>
                </a:lnTo>
                <a:lnTo>
                  <a:pt x="5041283" y="942940"/>
                </a:lnTo>
                <a:lnTo>
                  <a:pt x="5085854" y="918732"/>
                </a:lnTo>
                <a:lnTo>
                  <a:pt x="5345768" y="773280"/>
                </a:lnTo>
                <a:lnTo>
                  <a:pt x="5434228" y="724845"/>
                </a:lnTo>
                <a:lnTo>
                  <a:pt x="5479678" y="700661"/>
                </a:lnTo>
                <a:lnTo>
                  <a:pt x="5528638" y="689275"/>
                </a:lnTo>
                <a:lnTo>
                  <a:pt x="5578831" y="665218"/>
                </a:lnTo>
                <a:lnTo>
                  <a:pt x="5835214" y="608604"/>
                </a:lnTo>
                <a:lnTo>
                  <a:pt x="5886326" y="609981"/>
                </a:lnTo>
                <a:lnTo>
                  <a:pt x="6039146" y="575985"/>
                </a:lnTo>
                <a:lnTo>
                  <a:pt x="6140526" y="566012"/>
                </a:lnTo>
                <a:lnTo>
                  <a:pt x="6242247" y="543344"/>
                </a:lnTo>
                <a:lnTo>
                  <a:pt x="6292766" y="544705"/>
                </a:lnTo>
                <a:lnTo>
                  <a:pt x="6394487" y="522037"/>
                </a:lnTo>
                <a:lnTo>
                  <a:pt x="6437780" y="497794"/>
                </a:lnTo>
                <a:lnTo>
                  <a:pt x="6480039" y="486228"/>
                </a:lnTo>
                <a:lnTo>
                  <a:pt x="6522985" y="461976"/>
                </a:lnTo>
                <a:lnTo>
                  <a:pt x="6567318" y="437762"/>
                </a:lnTo>
                <a:lnTo>
                  <a:pt x="6613733" y="426308"/>
                </a:lnTo>
                <a:lnTo>
                  <a:pt x="6652200" y="414640"/>
                </a:lnTo>
                <a:lnTo>
                  <a:pt x="6728830" y="416705"/>
                </a:lnTo>
                <a:lnTo>
                  <a:pt x="6792657" y="443834"/>
                </a:lnTo>
                <a:lnTo>
                  <a:pt x="6814607" y="482539"/>
                </a:lnTo>
                <a:lnTo>
                  <a:pt x="6827505" y="533705"/>
                </a:lnTo>
                <a:lnTo>
                  <a:pt x="6840694" y="546765"/>
                </a:lnTo>
                <a:lnTo>
                  <a:pt x="6864709" y="560117"/>
                </a:lnTo>
                <a:lnTo>
                  <a:pt x="6891431" y="573541"/>
                </a:lnTo>
                <a:lnTo>
                  <a:pt x="6912739" y="586820"/>
                </a:lnTo>
                <a:lnTo>
                  <a:pt x="10320240" y="678638"/>
                </a:lnTo>
                <a:lnTo>
                  <a:pt x="10331273" y="691640"/>
                </a:lnTo>
                <a:lnTo>
                  <a:pt x="10367844" y="718035"/>
                </a:lnTo>
                <a:lnTo>
                  <a:pt x="10407290" y="744507"/>
                </a:lnTo>
                <a:lnTo>
                  <a:pt x="10449358" y="771050"/>
                </a:lnTo>
                <a:lnTo>
                  <a:pt x="10494136" y="784961"/>
                </a:lnTo>
                <a:lnTo>
                  <a:pt x="10540686" y="811624"/>
                </a:lnTo>
                <a:lnTo>
                  <a:pt x="10639799" y="839704"/>
                </a:lnTo>
                <a:lnTo>
                  <a:pt x="11683025" y="867815"/>
                </a:lnTo>
                <a:lnTo>
                  <a:pt x="11704576" y="881100"/>
                </a:lnTo>
                <a:lnTo>
                  <a:pt x="11748615" y="894991"/>
                </a:lnTo>
                <a:lnTo>
                  <a:pt x="11793143" y="921600"/>
                </a:lnTo>
                <a:lnTo>
                  <a:pt x="12315952" y="1075439"/>
                </a:lnTo>
                <a:lnTo>
                  <a:pt x="12364295" y="1076741"/>
                </a:lnTo>
                <a:lnTo>
                  <a:pt x="12556565" y="1132741"/>
                </a:lnTo>
                <a:lnTo>
                  <a:pt x="12603559" y="1159416"/>
                </a:lnTo>
                <a:lnTo>
                  <a:pt x="12696843" y="1187339"/>
                </a:lnTo>
                <a:lnTo>
                  <a:pt x="12742700" y="1213984"/>
                </a:lnTo>
                <a:lnTo>
                  <a:pt x="12788774" y="1227930"/>
                </a:lnTo>
                <a:lnTo>
                  <a:pt x="12812673" y="1253983"/>
                </a:lnTo>
                <a:lnTo>
                  <a:pt x="12832512" y="1279927"/>
                </a:lnTo>
                <a:lnTo>
                  <a:pt x="12849302" y="1318493"/>
                </a:lnTo>
                <a:lnTo>
                  <a:pt x="12864740" y="1357023"/>
                </a:lnTo>
                <a:lnTo>
                  <a:pt x="12954835" y="1384860"/>
                </a:lnTo>
                <a:lnTo>
                  <a:pt x="13000614" y="1386093"/>
                </a:lnTo>
                <a:lnTo>
                  <a:pt x="13046275" y="1400028"/>
                </a:lnTo>
                <a:lnTo>
                  <a:pt x="14095673" y="1428305"/>
                </a:lnTo>
                <a:lnTo>
                  <a:pt x="14139753" y="1454902"/>
                </a:lnTo>
                <a:lnTo>
                  <a:pt x="14182178" y="1481455"/>
                </a:lnTo>
                <a:lnTo>
                  <a:pt x="14222699" y="1507956"/>
                </a:lnTo>
                <a:lnTo>
                  <a:pt x="14260723" y="1547094"/>
                </a:lnTo>
                <a:lnTo>
                  <a:pt x="14227220" y="1584305"/>
                </a:lnTo>
                <a:lnTo>
                  <a:pt x="14215710" y="1609404"/>
                </a:lnTo>
                <a:lnTo>
                  <a:pt x="14225295" y="1609663"/>
                </a:lnTo>
                <a:lnTo>
                  <a:pt x="14232508" y="1622562"/>
                </a:lnTo>
                <a:lnTo>
                  <a:pt x="15211301" y="1648936"/>
                </a:lnTo>
                <a:lnTo>
                  <a:pt x="15311661" y="1677049"/>
                </a:lnTo>
                <a:lnTo>
                  <a:pt x="15406608" y="1705017"/>
                </a:lnTo>
                <a:lnTo>
                  <a:pt x="15454680" y="1706312"/>
                </a:lnTo>
                <a:lnTo>
                  <a:pt x="15502565" y="1720307"/>
                </a:lnTo>
                <a:lnTo>
                  <a:pt x="15550932" y="1721611"/>
                </a:lnTo>
                <a:lnTo>
                  <a:pt x="15599086" y="1735613"/>
                </a:lnTo>
                <a:lnTo>
                  <a:pt x="15647697" y="1736923"/>
                </a:lnTo>
                <a:lnTo>
                  <a:pt x="15696069" y="1750931"/>
                </a:lnTo>
                <a:lnTo>
                  <a:pt x="15793754" y="1753563"/>
                </a:lnTo>
                <a:lnTo>
                  <a:pt x="15842356" y="1767577"/>
                </a:lnTo>
                <a:lnTo>
                  <a:pt x="15940387" y="1770219"/>
                </a:lnTo>
                <a:lnTo>
                  <a:pt x="15989105" y="1784236"/>
                </a:lnTo>
                <a:lnTo>
                  <a:pt x="16038178" y="1785558"/>
                </a:lnTo>
                <a:lnTo>
                  <a:pt x="16302927" y="1856215"/>
                </a:lnTo>
                <a:lnTo>
                  <a:pt x="16353671" y="1870287"/>
                </a:lnTo>
                <a:close/>
              </a:path>
              <a:path w="16359505" h="1874520">
                <a:moveTo>
                  <a:pt x="11683025" y="867815"/>
                </a:moveTo>
                <a:lnTo>
                  <a:pt x="10788507" y="843711"/>
                </a:lnTo>
                <a:lnTo>
                  <a:pt x="10878705" y="820732"/>
                </a:lnTo>
                <a:lnTo>
                  <a:pt x="10964330" y="797630"/>
                </a:lnTo>
                <a:lnTo>
                  <a:pt x="11006608" y="773360"/>
                </a:lnTo>
                <a:lnTo>
                  <a:pt x="11048406" y="761782"/>
                </a:lnTo>
                <a:lnTo>
                  <a:pt x="11090743" y="737514"/>
                </a:lnTo>
                <a:lnTo>
                  <a:pt x="11176664" y="714420"/>
                </a:lnTo>
                <a:lnTo>
                  <a:pt x="11267047" y="691446"/>
                </a:lnTo>
                <a:lnTo>
                  <a:pt x="11360642" y="693968"/>
                </a:lnTo>
                <a:lnTo>
                  <a:pt x="11401684" y="707778"/>
                </a:lnTo>
                <a:lnTo>
                  <a:pt x="11446212" y="734388"/>
                </a:lnTo>
                <a:lnTo>
                  <a:pt x="11575757" y="814106"/>
                </a:lnTo>
                <a:lnTo>
                  <a:pt x="11618727" y="827968"/>
                </a:lnTo>
                <a:lnTo>
                  <a:pt x="11683025" y="867815"/>
                </a:lnTo>
                <a:close/>
              </a:path>
              <a:path w="16359505" h="1874520">
                <a:moveTo>
                  <a:pt x="14095673" y="1428305"/>
                </a:moveTo>
                <a:lnTo>
                  <a:pt x="13046275" y="1400028"/>
                </a:lnTo>
                <a:lnTo>
                  <a:pt x="13092822" y="1388578"/>
                </a:lnTo>
                <a:lnTo>
                  <a:pt x="13139201" y="1389828"/>
                </a:lnTo>
                <a:lnTo>
                  <a:pt x="13233071" y="1366948"/>
                </a:lnTo>
                <a:lnTo>
                  <a:pt x="13279827" y="1368208"/>
                </a:lnTo>
                <a:lnTo>
                  <a:pt x="13421471" y="1333911"/>
                </a:lnTo>
                <a:lnTo>
                  <a:pt x="13466752" y="1322426"/>
                </a:lnTo>
                <a:lnTo>
                  <a:pt x="13662545" y="1327702"/>
                </a:lnTo>
                <a:lnTo>
                  <a:pt x="13710149" y="1341689"/>
                </a:lnTo>
                <a:lnTo>
                  <a:pt x="13759123" y="1343009"/>
                </a:lnTo>
                <a:lnTo>
                  <a:pt x="13808105" y="1357033"/>
                </a:lnTo>
                <a:lnTo>
                  <a:pt x="13857529" y="1358365"/>
                </a:lnTo>
                <a:lnTo>
                  <a:pt x="14049849" y="1414366"/>
                </a:lnTo>
                <a:lnTo>
                  <a:pt x="14095673" y="1428305"/>
                </a:lnTo>
                <a:close/>
              </a:path>
              <a:path w="16359505" h="1874520">
                <a:moveTo>
                  <a:pt x="66" y="1874287"/>
                </a:moveTo>
                <a:lnTo>
                  <a:pt x="0" y="1112009"/>
                </a:lnTo>
                <a:lnTo>
                  <a:pt x="3676" y="1112108"/>
                </a:lnTo>
                <a:lnTo>
                  <a:pt x="91904" y="1152599"/>
                </a:lnTo>
                <a:lnTo>
                  <a:pt x="179796" y="1180377"/>
                </a:lnTo>
                <a:lnTo>
                  <a:pt x="222724" y="1206943"/>
                </a:lnTo>
                <a:lnTo>
                  <a:pt x="244375" y="1207526"/>
                </a:lnTo>
                <a:lnTo>
                  <a:pt x="265683" y="1220805"/>
                </a:lnTo>
                <a:lnTo>
                  <a:pt x="287334" y="1221388"/>
                </a:lnTo>
                <a:lnTo>
                  <a:pt x="308643" y="1234667"/>
                </a:lnTo>
                <a:lnTo>
                  <a:pt x="668208" y="1244356"/>
                </a:lnTo>
                <a:lnTo>
                  <a:pt x="719934" y="1258454"/>
                </a:lnTo>
                <a:lnTo>
                  <a:pt x="928959" y="1264087"/>
                </a:lnTo>
                <a:lnTo>
                  <a:pt x="1027926" y="1292163"/>
                </a:lnTo>
                <a:lnTo>
                  <a:pt x="1073604" y="1318803"/>
                </a:lnTo>
                <a:lnTo>
                  <a:pt x="1110967" y="1345219"/>
                </a:lnTo>
                <a:lnTo>
                  <a:pt x="1135172" y="1383985"/>
                </a:lnTo>
                <a:lnTo>
                  <a:pt x="1162647" y="1422839"/>
                </a:lnTo>
                <a:lnTo>
                  <a:pt x="1193805" y="1461792"/>
                </a:lnTo>
                <a:lnTo>
                  <a:pt x="1228394" y="1488134"/>
                </a:lnTo>
                <a:lnTo>
                  <a:pt x="1265819" y="1501847"/>
                </a:lnTo>
                <a:lnTo>
                  <a:pt x="1305146" y="1515611"/>
                </a:lnTo>
                <a:lnTo>
                  <a:pt x="1345779" y="1529410"/>
                </a:lnTo>
                <a:lnTo>
                  <a:pt x="1931769" y="1545200"/>
                </a:lnTo>
                <a:lnTo>
                  <a:pt x="1982667" y="1559277"/>
                </a:lnTo>
                <a:lnTo>
                  <a:pt x="13554546" y="1871090"/>
                </a:lnTo>
                <a:lnTo>
                  <a:pt x="66" y="1874287"/>
                </a:lnTo>
                <a:close/>
              </a:path>
              <a:path w="16359505" h="1874520">
                <a:moveTo>
                  <a:pt x="15059996" y="1632154"/>
                </a:moveTo>
                <a:lnTo>
                  <a:pt x="14450040" y="1615719"/>
                </a:lnTo>
                <a:lnTo>
                  <a:pt x="14501538" y="1604402"/>
                </a:lnTo>
                <a:lnTo>
                  <a:pt x="15009749" y="1618096"/>
                </a:lnTo>
                <a:lnTo>
                  <a:pt x="15059996" y="1632154"/>
                </a:lnTo>
                <a:close/>
              </a:path>
              <a:path w="16359505" h="1874520">
                <a:moveTo>
                  <a:pt x="15160768" y="1647574"/>
                </a:moveTo>
                <a:lnTo>
                  <a:pt x="14295737" y="1624265"/>
                </a:lnTo>
                <a:lnTo>
                  <a:pt x="14347487" y="1612955"/>
                </a:lnTo>
                <a:lnTo>
                  <a:pt x="15110562" y="1633517"/>
                </a:lnTo>
                <a:lnTo>
                  <a:pt x="15160768" y="1647574"/>
                </a:lnTo>
                <a:close/>
              </a:path>
              <a:path w="16359505" h="1874520">
                <a:moveTo>
                  <a:pt x="13554546" y="1871090"/>
                </a:moveTo>
                <a:lnTo>
                  <a:pt x="2700032" y="1578607"/>
                </a:lnTo>
                <a:lnTo>
                  <a:pt x="2751614" y="1567292"/>
                </a:lnTo>
                <a:lnTo>
                  <a:pt x="2905335" y="1571434"/>
                </a:lnTo>
                <a:lnTo>
                  <a:pt x="2956918" y="1560119"/>
                </a:lnTo>
                <a:lnTo>
                  <a:pt x="3054959" y="1562761"/>
                </a:lnTo>
                <a:lnTo>
                  <a:pt x="3102530" y="1551338"/>
                </a:lnTo>
                <a:lnTo>
                  <a:pt x="3197815" y="1553906"/>
                </a:lnTo>
                <a:lnTo>
                  <a:pt x="3245987" y="1542499"/>
                </a:lnTo>
                <a:lnTo>
                  <a:pt x="3293789" y="1543787"/>
                </a:lnTo>
                <a:lnTo>
                  <a:pt x="3389542" y="1520958"/>
                </a:lnTo>
                <a:lnTo>
                  <a:pt x="16358921" y="1870429"/>
                </a:lnTo>
                <a:lnTo>
                  <a:pt x="13554546" y="1871090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2362" y="4241824"/>
            <a:ext cx="2736215" cy="157480"/>
          </a:xfrm>
          <a:custGeom>
            <a:avLst/>
            <a:gdLst/>
            <a:ahLst/>
            <a:cxnLst/>
            <a:rect l="l" t="t" r="r" b="b"/>
            <a:pathLst>
              <a:path w="2736215" h="157479">
                <a:moveTo>
                  <a:pt x="990955" y="74447"/>
                </a:moveTo>
                <a:lnTo>
                  <a:pt x="981100" y="70827"/>
                </a:lnTo>
                <a:lnTo>
                  <a:pt x="968413" y="71056"/>
                </a:lnTo>
                <a:lnTo>
                  <a:pt x="956005" y="73837"/>
                </a:lnTo>
                <a:lnTo>
                  <a:pt x="943686" y="75336"/>
                </a:lnTo>
                <a:lnTo>
                  <a:pt x="990955" y="74447"/>
                </a:lnTo>
                <a:close/>
              </a:path>
              <a:path w="2736215" h="157479">
                <a:moveTo>
                  <a:pt x="2209038" y="3746"/>
                </a:moveTo>
                <a:lnTo>
                  <a:pt x="2207768" y="3136"/>
                </a:lnTo>
                <a:lnTo>
                  <a:pt x="2206485" y="1892"/>
                </a:lnTo>
                <a:lnTo>
                  <a:pt x="2203323" y="1955"/>
                </a:lnTo>
                <a:lnTo>
                  <a:pt x="2200173" y="2641"/>
                </a:lnTo>
                <a:lnTo>
                  <a:pt x="2197646" y="2692"/>
                </a:lnTo>
                <a:lnTo>
                  <a:pt x="2197658" y="3327"/>
                </a:lnTo>
                <a:lnTo>
                  <a:pt x="2198319" y="4584"/>
                </a:lnTo>
                <a:lnTo>
                  <a:pt x="2202103" y="4508"/>
                </a:lnTo>
                <a:lnTo>
                  <a:pt x="2205253" y="3810"/>
                </a:lnTo>
                <a:lnTo>
                  <a:pt x="2209038" y="3746"/>
                </a:lnTo>
                <a:close/>
              </a:path>
              <a:path w="2736215" h="157479">
                <a:moveTo>
                  <a:pt x="2262149" y="5905"/>
                </a:moveTo>
                <a:lnTo>
                  <a:pt x="2262086" y="2108"/>
                </a:lnTo>
                <a:lnTo>
                  <a:pt x="2261451" y="2120"/>
                </a:lnTo>
                <a:lnTo>
                  <a:pt x="2257018" y="1574"/>
                </a:lnTo>
                <a:lnTo>
                  <a:pt x="2253208" y="1016"/>
                </a:lnTo>
                <a:lnTo>
                  <a:pt x="2248801" y="1727"/>
                </a:lnTo>
                <a:lnTo>
                  <a:pt x="2245029" y="2438"/>
                </a:lnTo>
                <a:lnTo>
                  <a:pt x="2245080" y="4965"/>
                </a:lnTo>
                <a:lnTo>
                  <a:pt x="2249525" y="6146"/>
                </a:lnTo>
                <a:lnTo>
                  <a:pt x="2253323" y="6705"/>
                </a:lnTo>
                <a:lnTo>
                  <a:pt x="2257729" y="5994"/>
                </a:lnTo>
                <a:lnTo>
                  <a:pt x="2262149" y="5905"/>
                </a:lnTo>
                <a:close/>
              </a:path>
              <a:path w="2736215" h="157479">
                <a:moveTo>
                  <a:pt x="2310714" y="1193"/>
                </a:moveTo>
                <a:lnTo>
                  <a:pt x="2309431" y="584"/>
                </a:lnTo>
                <a:lnTo>
                  <a:pt x="2308174" y="609"/>
                </a:lnTo>
                <a:lnTo>
                  <a:pt x="2306904" y="0"/>
                </a:lnTo>
                <a:lnTo>
                  <a:pt x="2305634" y="25"/>
                </a:lnTo>
                <a:lnTo>
                  <a:pt x="2304377" y="685"/>
                </a:lnTo>
                <a:lnTo>
                  <a:pt x="2303119" y="711"/>
                </a:lnTo>
                <a:lnTo>
                  <a:pt x="2305024" y="1308"/>
                </a:lnTo>
                <a:lnTo>
                  <a:pt x="2306307" y="2540"/>
                </a:lnTo>
                <a:lnTo>
                  <a:pt x="2308212" y="2514"/>
                </a:lnTo>
                <a:lnTo>
                  <a:pt x="2308847" y="3124"/>
                </a:lnTo>
                <a:lnTo>
                  <a:pt x="2309457" y="1854"/>
                </a:lnTo>
                <a:lnTo>
                  <a:pt x="2310714" y="1193"/>
                </a:lnTo>
                <a:close/>
              </a:path>
              <a:path w="2736215" h="157479">
                <a:moveTo>
                  <a:pt x="2441613" y="16637"/>
                </a:moveTo>
                <a:lnTo>
                  <a:pt x="2426335" y="15659"/>
                </a:lnTo>
                <a:lnTo>
                  <a:pt x="2411387" y="13398"/>
                </a:lnTo>
                <a:lnTo>
                  <a:pt x="2370518" y="17983"/>
                </a:lnTo>
                <a:lnTo>
                  <a:pt x="2441613" y="16637"/>
                </a:lnTo>
                <a:close/>
              </a:path>
              <a:path w="2736215" h="157479">
                <a:moveTo>
                  <a:pt x="2516746" y="139623"/>
                </a:moveTo>
                <a:lnTo>
                  <a:pt x="2509697" y="134061"/>
                </a:lnTo>
                <a:lnTo>
                  <a:pt x="2502077" y="132308"/>
                </a:lnTo>
                <a:lnTo>
                  <a:pt x="2493899" y="134366"/>
                </a:lnTo>
                <a:lnTo>
                  <a:pt x="2492679" y="136283"/>
                </a:lnTo>
                <a:lnTo>
                  <a:pt x="2492718" y="138811"/>
                </a:lnTo>
                <a:lnTo>
                  <a:pt x="2495308" y="141922"/>
                </a:lnTo>
                <a:lnTo>
                  <a:pt x="2497239" y="143789"/>
                </a:lnTo>
                <a:lnTo>
                  <a:pt x="2502344" y="146215"/>
                </a:lnTo>
                <a:lnTo>
                  <a:pt x="2508707" y="148628"/>
                </a:lnTo>
                <a:lnTo>
                  <a:pt x="2511133" y="143522"/>
                </a:lnTo>
                <a:lnTo>
                  <a:pt x="2514244" y="140931"/>
                </a:lnTo>
                <a:lnTo>
                  <a:pt x="2514866" y="140296"/>
                </a:lnTo>
                <a:lnTo>
                  <a:pt x="2516111" y="139636"/>
                </a:lnTo>
                <a:lnTo>
                  <a:pt x="2516746" y="139623"/>
                </a:lnTo>
                <a:close/>
              </a:path>
              <a:path w="2736215" h="157479">
                <a:moveTo>
                  <a:pt x="2611145" y="13449"/>
                </a:moveTo>
                <a:lnTo>
                  <a:pt x="2601925" y="9817"/>
                </a:lnTo>
                <a:lnTo>
                  <a:pt x="2593581" y="7429"/>
                </a:lnTo>
                <a:lnTo>
                  <a:pt x="2589415" y="6235"/>
                </a:lnTo>
                <a:lnTo>
                  <a:pt x="2573934" y="3987"/>
                </a:lnTo>
                <a:lnTo>
                  <a:pt x="2542832" y="4572"/>
                </a:lnTo>
                <a:lnTo>
                  <a:pt x="2528151" y="7391"/>
                </a:lnTo>
                <a:lnTo>
                  <a:pt x="2513584" y="8940"/>
                </a:lnTo>
                <a:lnTo>
                  <a:pt x="2499207" y="9207"/>
                </a:lnTo>
                <a:lnTo>
                  <a:pt x="2485440" y="8191"/>
                </a:lnTo>
                <a:lnTo>
                  <a:pt x="2472626" y="10972"/>
                </a:lnTo>
                <a:lnTo>
                  <a:pt x="2457107" y="16344"/>
                </a:lnTo>
                <a:lnTo>
                  <a:pt x="2611145" y="13449"/>
                </a:lnTo>
                <a:close/>
              </a:path>
              <a:path w="2736215" h="157479">
                <a:moveTo>
                  <a:pt x="2640812" y="19240"/>
                </a:moveTo>
                <a:lnTo>
                  <a:pt x="2626957" y="18237"/>
                </a:lnTo>
                <a:lnTo>
                  <a:pt x="2614218" y="14655"/>
                </a:lnTo>
                <a:lnTo>
                  <a:pt x="2611145" y="13449"/>
                </a:lnTo>
                <a:lnTo>
                  <a:pt x="2370518" y="17983"/>
                </a:lnTo>
                <a:lnTo>
                  <a:pt x="2356421" y="13169"/>
                </a:lnTo>
                <a:lnTo>
                  <a:pt x="2350808" y="13271"/>
                </a:lnTo>
                <a:lnTo>
                  <a:pt x="2343289" y="15951"/>
                </a:lnTo>
                <a:lnTo>
                  <a:pt x="2334958" y="19926"/>
                </a:lnTo>
                <a:lnTo>
                  <a:pt x="2326906" y="22618"/>
                </a:lnTo>
                <a:lnTo>
                  <a:pt x="2303030" y="25603"/>
                </a:lnTo>
                <a:lnTo>
                  <a:pt x="2640812" y="19240"/>
                </a:lnTo>
                <a:close/>
              </a:path>
              <a:path w="2736215" h="157479">
                <a:moveTo>
                  <a:pt x="2736062" y="77152"/>
                </a:moveTo>
                <a:lnTo>
                  <a:pt x="2729255" y="69659"/>
                </a:lnTo>
                <a:lnTo>
                  <a:pt x="2723667" y="60871"/>
                </a:lnTo>
                <a:lnTo>
                  <a:pt x="2721305" y="53289"/>
                </a:lnTo>
                <a:lnTo>
                  <a:pt x="2723362" y="45631"/>
                </a:lnTo>
                <a:lnTo>
                  <a:pt x="2724048" y="43078"/>
                </a:lnTo>
                <a:lnTo>
                  <a:pt x="2726474" y="37947"/>
                </a:lnTo>
                <a:lnTo>
                  <a:pt x="2725750" y="32880"/>
                </a:lnTo>
                <a:lnTo>
                  <a:pt x="2718854" y="35560"/>
                </a:lnTo>
                <a:lnTo>
                  <a:pt x="2710700" y="38252"/>
                </a:lnTo>
                <a:lnTo>
                  <a:pt x="2704300" y="34556"/>
                </a:lnTo>
                <a:lnTo>
                  <a:pt x="2696045" y="32169"/>
                </a:lnTo>
                <a:lnTo>
                  <a:pt x="2682481" y="27343"/>
                </a:lnTo>
                <a:lnTo>
                  <a:pt x="2654681" y="20256"/>
                </a:lnTo>
                <a:lnTo>
                  <a:pt x="2640812" y="19240"/>
                </a:lnTo>
                <a:lnTo>
                  <a:pt x="2291169" y="25831"/>
                </a:lnTo>
                <a:lnTo>
                  <a:pt x="2279535" y="23507"/>
                </a:lnTo>
                <a:lnTo>
                  <a:pt x="2265375" y="21234"/>
                </a:lnTo>
                <a:lnTo>
                  <a:pt x="2237130" y="21767"/>
                </a:lnTo>
                <a:lnTo>
                  <a:pt x="2222677" y="23304"/>
                </a:lnTo>
                <a:lnTo>
                  <a:pt x="2111908" y="29197"/>
                </a:lnTo>
                <a:lnTo>
                  <a:pt x="2233815" y="26911"/>
                </a:lnTo>
                <a:lnTo>
                  <a:pt x="2035492" y="30645"/>
                </a:lnTo>
                <a:lnTo>
                  <a:pt x="2015794" y="29743"/>
                </a:lnTo>
                <a:lnTo>
                  <a:pt x="1995995" y="30111"/>
                </a:lnTo>
                <a:lnTo>
                  <a:pt x="1950656" y="33515"/>
                </a:lnTo>
                <a:lnTo>
                  <a:pt x="1814791" y="36068"/>
                </a:lnTo>
                <a:lnTo>
                  <a:pt x="1774990" y="35547"/>
                </a:lnTo>
                <a:lnTo>
                  <a:pt x="1735201" y="36296"/>
                </a:lnTo>
                <a:lnTo>
                  <a:pt x="1655711" y="42875"/>
                </a:lnTo>
                <a:lnTo>
                  <a:pt x="1599907" y="43929"/>
                </a:lnTo>
                <a:lnTo>
                  <a:pt x="1572171" y="45720"/>
                </a:lnTo>
                <a:lnTo>
                  <a:pt x="1544713" y="52590"/>
                </a:lnTo>
                <a:lnTo>
                  <a:pt x="1535277" y="50228"/>
                </a:lnTo>
                <a:lnTo>
                  <a:pt x="1525930" y="49123"/>
                </a:lnTo>
                <a:lnTo>
                  <a:pt x="1506740" y="49491"/>
                </a:lnTo>
                <a:lnTo>
                  <a:pt x="1491373" y="50215"/>
                </a:lnTo>
                <a:lnTo>
                  <a:pt x="1491373" y="106946"/>
                </a:lnTo>
                <a:lnTo>
                  <a:pt x="1486369" y="108305"/>
                </a:lnTo>
                <a:lnTo>
                  <a:pt x="1370799" y="110477"/>
                </a:lnTo>
                <a:lnTo>
                  <a:pt x="1372717" y="111709"/>
                </a:lnTo>
                <a:lnTo>
                  <a:pt x="1375918" y="114198"/>
                </a:lnTo>
                <a:lnTo>
                  <a:pt x="1372082" y="111721"/>
                </a:lnTo>
                <a:lnTo>
                  <a:pt x="1370799" y="110477"/>
                </a:lnTo>
                <a:lnTo>
                  <a:pt x="1480693" y="108407"/>
                </a:lnTo>
                <a:lnTo>
                  <a:pt x="1486344" y="107035"/>
                </a:lnTo>
                <a:lnTo>
                  <a:pt x="1491373" y="106946"/>
                </a:lnTo>
                <a:lnTo>
                  <a:pt x="1491373" y="50215"/>
                </a:lnTo>
                <a:lnTo>
                  <a:pt x="1416481" y="53733"/>
                </a:lnTo>
                <a:lnTo>
                  <a:pt x="1371269" y="54584"/>
                </a:lnTo>
                <a:lnTo>
                  <a:pt x="1326222" y="56705"/>
                </a:lnTo>
                <a:lnTo>
                  <a:pt x="1288376" y="57416"/>
                </a:lnTo>
                <a:lnTo>
                  <a:pt x="1269644" y="59042"/>
                </a:lnTo>
                <a:lnTo>
                  <a:pt x="1251140" y="63195"/>
                </a:lnTo>
                <a:lnTo>
                  <a:pt x="1239723" y="65951"/>
                </a:lnTo>
                <a:lnTo>
                  <a:pt x="1228051" y="66167"/>
                </a:lnTo>
                <a:lnTo>
                  <a:pt x="1216253" y="65125"/>
                </a:lnTo>
                <a:lnTo>
                  <a:pt x="1204353" y="61531"/>
                </a:lnTo>
                <a:lnTo>
                  <a:pt x="1191539" y="59232"/>
                </a:lnTo>
                <a:lnTo>
                  <a:pt x="1178890" y="59474"/>
                </a:lnTo>
                <a:lnTo>
                  <a:pt x="1166520" y="62255"/>
                </a:lnTo>
                <a:lnTo>
                  <a:pt x="1154582" y="68821"/>
                </a:lnTo>
                <a:lnTo>
                  <a:pt x="1150188" y="70180"/>
                </a:lnTo>
                <a:lnTo>
                  <a:pt x="1145184" y="72809"/>
                </a:lnTo>
                <a:lnTo>
                  <a:pt x="1140739" y="71628"/>
                </a:lnTo>
                <a:lnTo>
                  <a:pt x="1109853" y="67132"/>
                </a:lnTo>
                <a:lnTo>
                  <a:pt x="1048296" y="69557"/>
                </a:lnTo>
                <a:lnTo>
                  <a:pt x="1010031" y="75361"/>
                </a:lnTo>
                <a:lnTo>
                  <a:pt x="999972" y="78092"/>
                </a:lnTo>
                <a:lnTo>
                  <a:pt x="994244" y="75653"/>
                </a:lnTo>
                <a:lnTo>
                  <a:pt x="990955" y="74447"/>
                </a:lnTo>
                <a:lnTo>
                  <a:pt x="930529" y="75590"/>
                </a:lnTo>
                <a:lnTo>
                  <a:pt x="917460" y="74561"/>
                </a:lnTo>
                <a:lnTo>
                  <a:pt x="904443" y="76073"/>
                </a:lnTo>
                <a:lnTo>
                  <a:pt x="884504" y="80264"/>
                </a:lnTo>
                <a:lnTo>
                  <a:pt x="877392" y="81661"/>
                </a:lnTo>
                <a:lnTo>
                  <a:pt x="870140" y="81800"/>
                </a:lnTo>
                <a:lnTo>
                  <a:pt x="862926" y="80670"/>
                </a:lnTo>
                <a:lnTo>
                  <a:pt x="839216" y="79844"/>
                </a:lnTo>
                <a:lnTo>
                  <a:pt x="791857" y="80733"/>
                </a:lnTo>
                <a:lnTo>
                  <a:pt x="768197" y="82448"/>
                </a:lnTo>
                <a:lnTo>
                  <a:pt x="736003" y="84328"/>
                </a:lnTo>
                <a:lnTo>
                  <a:pt x="804176" y="83045"/>
                </a:lnTo>
                <a:lnTo>
                  <a:pt x="671588" y="85547"/>
                </a:lnTo>
                <a:lnTo>
                  <a:pt x="639432" y="88684"/>
                </a:lnTo>
                <a:lnTo>
                  <a:pt x="596773" y="93306"/>
                </a:lnTo>
                <a:lnTo>
                  <a:pt x="553974" y="96647"/>
                </a:lnTo>
                <a:lnTo>
                  <a:pt x="511149" y="98729"/>
                </a:lnTo>
                <a:lnTo>
                  <a:pt x="468426" y="99529"/>
                </a:lnTo>
                <a:lnTo>
                  <a:pt x="366293" y="104000"/>
                </a:lnTo>
                <a:lnTo>
                  <a:pt x="315302" y="107492"/>
                </a:lnTo>
                <a:lnTo>
                  <a:pt x="264350" y="112268"/>
                </a:lnTo>
                <a:lnTo>
                  <a:pt x="213372" y="115760"/>
                </a:lnTo>
                <a:lnTo>
                  <a:pt x="162382" y="120535"/>
                </a:lnTo>
                <a:lnTo>
                  <a:pt x="111302" y="124040"/>
                </a:lnTo>
                <a:lnTo>
                  <a:pt x="91249" y="124421"/>
                </a:lnTo>
                <a:lnTo>
                  <a:pt x="81838" y="125869"/>
                </a:lnTo>
                <a:lnTo>
                  <a:pt x="74142" y="129819"/>
                </a:lnTo>
                <a:lnTo>
                  <a:pt x="58483" y="139001"/>
                </a:lnTo>
                <a:lnTo>
                  <a:pt x="41148" y="143141"/>
                </a:lnTo>
                <a:lnTo>
                  <a:pt x="21767" y="146050"/>
                </a:lnTo>
                <a:lnTo>
                  <a:pt x="0" y="151536"/>
                </a:lnTo>
                <a:lnTo>
                  <a:pt x="54483" y="151777"/>
                </a:lnTo>
                <a:lnTo>
                  <a:pt x="108140" y="153314"/>
                </a:lnTo>
                <a:lnTo>
                  <a:pt x="161036" y="153593"/>
                </a:lnTo>
                <a:lnTo>
                  <a:pt x="265264" y="156705"/>
                </a:lnTo>
                <a:lnTo>
                  <a:pt x="316826" y="157010"/>
                </a:lnTo>
                <a:lnTo>
                  <a:pt x="368211" y="156032"/>
                </a:lnTo>
                <a:lnTo>
                  <a:pt x="466979" y="151638"/>
                </a:lnTo>
                <a:lnTo>
                  <a:pt x="562190" y="152387"/>
                </a:lnTo>
                <a:lnTo>
                  <a:pt x="609701" y="154025"/>
                </a:lnTo>
                <a:lnTo>
                  <a:pt x="627697" y="153695"/>
                </a:lnTo>
                <a:lnTo>
                  <a:pt x="663486" y="155562"/>
                </a:lnTo>
                <a:lnTo>
                  <a:pt x="681113" y="155219"/>
                </a:lnTo>
                <a:lnTo>
                  <a:pt x="722655" y="151904"/>
                </a:lnTo>
                <a:lnTo>
                  <a:pt x="764095" y="149847"/>
                </a:lnTo>
                <a:lnTo>
                  <a:pt x="805561" y="149072"/>
                </a:lnTo>
                <a:lnTo>
                  <a:pt x="847242" y="153365"/>
                </a:lnTo>
                <a:lnTo>
                  <a:pt x="856551" y="154457"/>
                </a:lnTo>
                <a:lnTo>
                  <a:pt x="866203" y="154279"/>
                </a:lnTo>
                <a:lnTo>
                  <a:pt x="885101" y="151384"/>
                </a:lnTo>
                <a:lnTo>
                  <a:pt x="898334" y="149860"/>
                </a:lnTo>
                <a:lnTo>
                  <a:pt x="924598" y="149377"/>
                </a:lnTo>
                <a:lnTo>
                  <a:pt x="937552" y="151663"/>
                </a:lnTo>
                <a:lnTo>
                  <a:pt x="951839" y="151396"/>
                </a:lnTo>
                <a:lnTo>
                  <a:pt x="960996" y="148678"/>
                </a:lnTo>
                <a:lnTo>
                  <a:pt x="965581" y="147332"/>
                </a:lnTo>
                <a:lnTo>
                  <a:pt x="972464" y="145923"/>
                </a:lnTo>
                <a:lnTo>
                  <a:pt x="979347" y="144526"/>
                </a:lnTo>
                <a:lnTo>
                  <a:pt x="993686" y="146799"/>
                </a:lnTo>
                <a:lnTo>
                  <a:pt x="1019733" y="146304"/>
                </a:lnTo>
                <a:lnTo>
                  <a:pt x="1045806" y="147091"/>
                </a:lnTo>
                <a:lnTo>
                  <a:pt x="1071867" y="146596"/>
                </a:lnTo>
                <a:lnTo>
                  <a:pt x="1097800" y="142303"/>
                </a:lnTo>
                <a:lnTo>
                  <a:pt x="1097940" y="142303"/>
                </a:lnTo>
                <a:lnTo>
                  <a:pt x="1135291" y="142862"/>
                </a:lnTo>
                <a:lnTo>
                  <a:pt x="1172857" y="145961"/>
                </a:lnTo>
                <a:lnTo>
                  <a:pt x="1210487" y="146532"/>
                </a:lnTo>
                <a:lnTo>
                  <a:pt x="1248194" y="142011"/>
                </a:lnTo>
                <a:lnTo>
                  <a:pt x="1261148" y="145567"/>
                </a:lnTo>
                <a:lnTo>
                  <a:pt x="1274064" y="144056"/>
                </a:lnTo>
                <a:lnTo>
                  <a:pt x="1286789" y="141287"/>
                </a:lnTo>
                <a:lnTo>
                  <a:pt x="1299349" y="141046"/>
                </a:lnTo>
                <a:lnTo>
                  <a:pt x="1326946" y="143065"/>
                </a:lnTo>
                <a:lnTo>
                  <a:pt x="1340878" y="142798"/>
                </a:lnTo>
                <a:lnTo>
                  <a:pt x="1355001" y="143802"/>
                </a:lnTo>
                <a:lnTo>
                  <a:pt x="1392770" y="140550"/>
                </a:lnTo>
                <a:lnTo>
                  <a:pt x="1402029" y="139103"/>
                </a:lnTo>
                <a:lnTo>
                  <a:pt x="1411300" y="137668"/>
                </a:lnTo>
                <a:lnTo>
                  <a:pt x="1430032" y="136042"/>
                </a:lnTo>
                <a:lnTo>
                  <a:pt x="1456499" y="136817"/>
                </a:lnTo>
                <a:lnTo>
                  <a:pt x="1482940" y="140119"/>
                </a:lnTo>
                <a:lnTo>
                  <a:pt x="1509483" y="142163"/>
                </a:lnTo>
                <a:lnTo>
                  <a:pt x="1536153" y="135318"/>
                </a:lnTo>
                <a:lnTo>
                  <a:pt x="1553756" y="138785"/>
                </a:lnTo>
                <a:lnTo>
                  <a:pt x="1571282" y="138455"/>
                </a:lnTo>
                <a:lnTo>
                  <a:pt x="1597494" y="134162"/>
                </a:lnTo>
                <a:lnTo>
                  <a:pt x="1606232" y="132727"/>
                </a:lnTo>
                <a:lnTo>
                  <a:pt x="1615960" y="132537"/>
                </a:lnTo>
                <a:lnTo>
                  <a:pt x="1625790" y="131089"/>
                </a:lnTo>
                <a:lnTo>
                  <a:pt x="1635188" y="132181"/>
                </a:lnTo>
                <a:lnTo>
                  <a:pt x="1643545" y="134556"/>
                </a:lnTo>
                <a:lnTo>
                  <a:pt x="1657299" y="140652"/>
                </a:lnTo>
                <a:lnTo>
                  <a:pt x="1670850" y="141668"/>
                </a:lnTo>
                <a:lnTo>
                  <a:pt x="1684337" y="140144"/>
                </a:lnTo>
                <a:lnTo>
                  <a:pt x="1697926" y="137350"/>
                </a:lnTo>
                <a:lnTo>
                  <a:pt x="1704251" y="137223"/>
                </a:lnTo>
                <a:lnTo>
                  <a:pt x="1711096" y="132016"/>
                </a:lnTo>
                <a:lnTo>
                  <a:pt x="1716176" y="133197"/>
                </a:lnTo>
                <a:lnTo>
                  <a:pt x="1738693" y="137845"/>
                </a:lnTo>
                <a:lnTo>
                  <a:pt x="1760689" y="136169"/>
                </a:lnTo>
                <a:lnTo>
                  <a:pt x="1782495" y="130670"/>
                </a:lnTo>
                <a:lnTo>
                  <a:pt x="1804543" y="128993"/>
                </a:lnTo>
                <a:lnTo>
                  <a:pt x="1828800" y="133616"/>
                </a:lnTo>
                <a:lnTo>
                  <a:pt x="1853082" y="135699"/>
                </a:lnTo>
                <a:lnTo>
                  <a:pt x="1877402" y="133972"/>
                </a:lnTo>
                <a:lnTo>
                  <a:pt x="1901825" y="128422"/>
                </a:lnTo>
                <a:lnTo>
                  <a:pt x="1921040" y="126809"/>
                </a:lnTo>
                <a:lnTo>
                  <a:pt x="1921383" y="126796"/>
                </a:lnTo>
                <a:lnTo>
                  <a:pt x="1960105" y="128600"/>
                </a:lnTo>
                <a:lnTo>
                  <a:pt x="1979498" y="126961"/>
                </a:lnTo>
                <a:lnTo>
                  <a:pt x="1986419" y="125577"/>
                </a:lnTo>
                <a:lnTo>
                  <a:pt x="1994712" y="129222"/>
                </a:lnTo>
                <a:lnTo>
                  <a:pt x="2009914" y="131470"/>
                </a:lnTo>
                <a:lnTo>
                  <a:pt x="2018195" y="135128"/>
                </a:lnTo>
                <a:lnTo>
                  <a:pt x="2025751" y="133718"/>
                </a:lnTo>
                <a:lnTo>
                  <a:pt x="2042566" y="132130"/>
                </a:lnTo>
                <a:lnTo>
                  <a:pt x="2092109" y="135001"/>
                </a:lnTo>
                <a:lnTo>
                  <a:pt x="2124354" y="131851"/>
                </a:lnTo>
                <a:lnTo>
                  <a:pt x="2157107" y="131241"/>
                </a:lnTo>
                <a:lnTo>
                  <a:pt x="2187968" y="134467"/>
                </a:lnTo>
                <a:lnTo>
                  <a:pt x="2203208" y="135458"/>
                </a:lnTo>
                <a:lnTo>
                  <a:pt x="2217813" y="133908"/>
                </a:lnTo>
                <a:lnTo>
                  <a:pt x="2267813" y="132969"/>
                </a:lnTo>
                <a:lnTo>
                  <a:pt x="2284095" y="131394"/>
                </a:lnTo>
                <a:lnTo>
                  <a:pt x="2308999" y="128384"/>
                </a:lnTo>
                <a:lnTo>
                  <a:pt x="2321445" y="126873"/>
                </a:lnTo>
                <a:lnTo>
                  <a:pt x="2333891" y="125374"/>
                </a:lnTo>
                <a:lnTo>
                  <a:pt x="2409710" y="127749"/>
                </a:lnTo>
                <a:lnTo>
                  <a:pt x="2435783" y="125996"/>
                </a:lnTo>
                <a:lnTo>
                  <a:pt x="2461679" y="128041"/>
                </a:lnTo>
                <a:lnTo>
                  <a:pt x="2486990" y="136461"/>
                </a:lnTo>
                <a:lnTo>
                  <a:pt x="2489492" y="135140"/>
                </a:lnTo>
                <a:lnTo>
                  <a:pt x="2494521" y="133781"/>
                </a:lnTo>
                <a:lnTo>
                  <a:pt x="2495131" y="132499"/>
                </a:lnTo>
                <a:lnTo>
                  <a:pt x="2496997" y="131191"/>
                </a:lnTo>
                <a:lnTo>
                  <a:pt x="2502001" y="128549"/>
                </a:lnTo>
                <a:lnTo>
                  <a:pt x="2514003" y="128333"/>
                </a:lnTo>
                <a:lnTo>
                  <a:pt x="2517190" y="129540"/>
                </a:lnTo>
                <a:lnTo>
                  <a:pt x="2519134" y="132041"/>
                </a:lnTo>
                <a:lnTo>
                  <a:pt x="2523642" y="137033"/>
                </a:lnTo>
                <a:lnTo>
                  <a:pt x="2517381" y="139700"/>
                </a:lnTo>
                <a:lnTo>
                  <a:pt x="2518664" y="140944"/>
                </a:lnTo>
                <a:lnTo>
                  <a:pt x="2519934" y="140919"/>
                </a:lnTo>
                <a:lnTo>
                  <a:pt x="2523159" y="144665"/>
                </a:lnTo>
                <a:lnTo>
                  <a:pt x="2530665" y="140716"/>
                </a:lnTo>
                <a:lnTo>
                  <a:pt x="2540000" y="132918"/>
                </a:lnTo>
                <a:lnTo>
                  <a:pt x="2544978" y="129019"/>
                </a:lnTo>
                <a:lnTo>
                  <a:pt x="2554478" y="130111"/>
                </a:lnTo>
                <a:lnTo>
                  <a:pt x="2584513" y="132080"/>
                </a:lnTo>
                <a:lnTo>
                  <a:pt x="2599461" y="131800"/>
                </a:lnTo>
                <a:lnTo>
                  <a:pt x="2614561" y="134061"/>
                </a:lnTo>
                <a:lnTo>
                  <a:pt x="2635821" y="136194"/>
                </a:lnTo>
                <a:lnTo>
                  <a:pt x="2656827" y="134531"/>
                </a:lnTo>
                <a:lnTo>
                  <a:pt x="2677668" y="130327"/>
                </a:lnTo>
                <a:lnTo>
                  <a:pt x="2690101" y="126288"/>
                </a:lnTo>
                <a:lnTo>
                  <a:pt x="2694241" y="124929"/>
                </a:lnTo>
                <a:lnTo>
                  <a:pt x="2706560" y="120891"/>
                </a:lnTo>
                <a:lnTo>
                  <a:pt x="2709976" y="118287"/>
                </a:lnTo>
                <a:lnTo>
                  <a:pt x="2713405" y="115684"/>
                </a:lnTo>
                <a:lnTo>
                  <a:pt x="2712529" y="111887"/>
                </a:lnTo>
                <a:lnTo>
                  <a:pt x="2712224" y="110629"/>
                </a:lnTo>
                <a:lnTo>
                  <a:pt x="2711932" y="109359"/>
                </a:lnTo>
                <a:lnTo>
                  <a:pt x="2711348" y="106832"/>
                </a:lnTo>
                <a:lnTo>
                  <a:pt x="2712034" y="94119"/>
                </a:lnTo>
                <a:lnTo>
                  <a:pt x="2716428" y="90220"/>
                </a:lnTo>
                <a:lnTo>
                  <a:pt x="2717889" y="88925"/>
                </a:lnTo>
                <a:lnTo>
                  <a:pt x="2719349" y="87630"/>
                </a:lnTo>
                <a:lnTo>
                  <a:pt x="2728849" y="83629"/>
                </a:lnTo>
                <a:lnTo>
                  <a:pt x="2733179" y="79743"/>
                </a:lnTo>
                <a:lnTo>
                  <a:pt x="2736062" y="77152"/>
                </a:lnTo>
                <a:close/>
              </a:path>
            </a:pathLst>
          </a:custGeom>
          <a:solidFill>
            <a:srgbClr val="3337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177</Words>
  <Application>Microsoft Office PowerPoint</Application>
  <PresentationFormat>Egyéni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Calibri</vt:lpstr>
      <vt:lpstr>Georgia</vt:lpstr>
      <vt:lpstr>Times New Roman</vt:lpstr>
      <vt:lpstr>Trebuchet MS</vt:lpstr>
      <vt:lpstr>Office Theme</vt:lpstr>
      <vt:lpstr>Vizsgaremek Védés</vt:lpstr>
      <vt:lpstr>PowerPoint-bemutató</vt:lpstr>
      <vt:lpstr>TESZTEK</vt:lpstr>
      <vt:lpstr>Manuális Tesztjegyzőkönyv</vt:lpstr>
      <vt:lpstr>Automatizált Teszt</vt:lpstr>
      <vt:lpstr>Vizsgaremek Workflow</vt:lpstr>
      <vt:lpstr>Vezetői 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Laws of Motion at Work Science Presentation in Beige Charcoal Hand Drawn Style</dc:title>
  <dc:creator>Németh Anikó</dc:creator>
  <cp:keywords>DAFgxNu9wh4,BACa0UUaY2Q</cp:keywords>
  <cp:lastModifiedBy>Stampfer Stampfer</cp:lastModifiedBy>
  <cp:revision>1</cp:revision>
  <dcterms:created xsi:type="dcterms:W3CDTF">2023-04-22T22:02:11Z</dcterms:created>
  <dcterms:modified xsi:type="dcterms:W3CDTF">2023-04-22T22:15:27Z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2023-04-22T00:00:00Z</vt:filetime>
  </property>
</Properties>
</file>