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  <p:sldId id="262" r:id="rId9"/>
    <p:sldId id="261" r:id="rId10"/>
    <p:sldId id="260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14-May-16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14-May-16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14-May-16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14-May-16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14-May-16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14-May-16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14-May-16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14-May-16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14-May-16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14-May-16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D784-001B-421A-A474-1E01DC72D3A9}" type="datetimeFigureOut">
              <a:rPr lang="en-US" smtClean="0"/>
              <a:pPr/>
              <a:t>14-May-16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9CD784-001B-421A-A474-1E01DC72D3A9}" type="datetimeFigureOut">
              <a:rPr lang="en-US" smtClean="0"/>
              <a:pPr/>
              <a:t>14-May-16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EBD4B4-69A9-4BE9-A846-A60F2453428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2743200"/>
          </a:xfrm>
        </p:spPr>
        <p:txBody>
          <a:bodyPr>
            <a:noAutofit/>
          </a:bodyPr>
          <a:lstStyle/>
          <a:p>
            <a:pPr algn="ctr"/>
            <a: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  <a:t>Univerzitet u Nišu, Elektronski Fakultet</a:t>
            </a:r>
            <a:b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Predmet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  <a:t>Mobilni sistemi i servisi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Tema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  <a:t>Mobilne Web aplikacije – Saobraćaj(zastoji, nezgode, udesi...)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4876800"/>
            <a:ext cx="4040188" cy="411162"/>
          </a:xfrm>
        </p:spPr>
        <p:txBody>
          <a:bodyPr>
            <a:noAutofit/>
          </a:bodyPr>
          <a:lstStyle/>
          <a:p>
            <a:pPr algn="ctr"/>
            <a:r>
              <a:rPr lang="sr-Latn-RS" sz="3200" dirty="0" smtClean="0">
                <a:latin typeface="Times New Roman" pitchFamily="18" charset="0"/>
                <a:cs typeface="Times New Roman" pitchFamily="18" charset="0"/>
              </a:rPr>
              <a:t>Mentor: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495800" y="4800600"/>
            <a:ext cx="4041775" cy="487362"/>
          </a:xfrm>
        </p:spPr>
        <p:txBody>
          <a:bodyPr>
            <a:noAutofit/>
          </a:bodyPr>
          <a:lstStyle/>
          <a:p>
            <a:pPr algn="ctr"/>
            <a:r>
              <a:rPr lang="sr-Latn-RS" sz="3200" dirty="0" smtClean="0">
                <a:latin typeface="Times New Roman" pitchFamily="18" charset="0"/>
                <a:cs typeface="Times New Roman" pitchFamily="18" charset="0"/>
              </a:rPr>
              <a:t>Student: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5608637"/>
            <a:ext cx="4040188" cy="944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r-Latn-RS" sz="2400" b="1" dirty="0" smtClean="0">
                <a:latin typeface="Times New Roman" pitchFamily="18" charset="0"/>
                <a:cs typeface="Times New Roman" pitchFamily="18" charset="0"/>
              </a:rPr>
              <a:t>Prof. Dr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sr-Latn-RS" sz="2400" b="1" dirty="0" smtClean="0">
                <a:latin typeface="Times New Roman" pitchFamily="18" charset="0"/>
                <a:cs typeface="Times New Roman" pitchFamily="18" charset="0"/>
              </a:rPr>
              <a:t> Dragan Stojanović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8200" y="5638800"/>
            <a:ext cx="4041775" cy="8382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sr-Latn-RS" sz="2400" b="1" dirty="0" smtClean="0">
                <a:latin typeface="Times New Roman" pitchFamily="18" charset="0"/>
                <a:cs typeface="Times New Roman" pitchFamily="18" charset="0"/>
              </a:rPr>
              <a:t>Petar Miljković 14388</a:t>
            </a:r>
          </a:p>
          <a:p>
            <a:pPr algn="ctr">
              <a:buNone/>
            </a:pPr>
            <a:r>
              <a:rPr lang="sr-Latn-RS" sz="2400" b="1" dirty="0" smtClean="0">
                <a:latin typeface="Times New Roman" pitchFamily="18" charset="0"/>
                <a:cs typeface="Times New Roman" pitchFamily="18" charset="0"/>
              </a:rPr>
              <a:t>Nemanja Mladenović 14420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627888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 smtClean="0">
                <a:latin typeface="Times New Roman" pitchFamily="18" charset="0"/>
                <a:cs typeface="Times New Roman" pitchFamily="18" charset="0"/>
              </a:rPr>
              <a:t>Index.js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setMap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(global)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onOnline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loadMapsApi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onResume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loadMapsApi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loadMapsApi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if (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navigator.connection.type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===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Connection.NONE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|| (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global.google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!== undefined &amp;&amp;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global.google.maps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)) {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$.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getScript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('https://maps.googleapis.com/maps/api/js?key=AIzaSyCeRZWMQe9UPAUzbwKPad4dUxb2KCbjgBU&amp;sensor=true&amp;callback=onMapsApiLoaded');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}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3200400"/>
          </a:xfrm>
        </p:spPr>
        <p:txBody>
          <a:bodyPr>
            <a:normAutofit/>
          </a:bodyPr>
          <a:lstStyle/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SetMap služi za inicijalizaciju mape, kao i za rad sa geolokacijom na mobilnom uređaju.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Takođe se učitavanje apija za mapu vrši kada uređaj postavi u stanje online, ili ponovnog pokretanja aplikacije (onResume).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Ukoliko nema internet konekcije, mapu nije moguće učitati.</a:t>
            </a:r>
            <a:endParaRPr lang="sr-Latn-R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627888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 smtClean="0">
                <a:latin typeface="Times New Roman" pitchFamily="18" charset="0"/>
                <a:cs typeface="Times New Roman" pitchFamily="18" charset="0"/>
              </a:rPr>
              <a:t>Index.js - geolocation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038600" cy="4191000"/>
          </a:xfrm>
        </p:spPr>
        <p:txBody>
          <a:bodyPr>
            <a:normAutofit lnSpcReduction="10000"/>
          </a:bodyPr>
          <a:lstStyle/>
          <a:p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navigator.geolocation.getCurrentPosition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onSuccess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onError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navigator.geolocation.watchPosition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onSuccessWatch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onError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markers.length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++) {</a:t>
            </a:r>
          </a:p>
          <a:p>
            <a:pPr>
              <a:buNone/>
            </a:pP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lat = markers[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getPosition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().lat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= markers[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getPosition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lng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(lat &gt;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latMin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&amp;&amp; lat &lt;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latMax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&amp;&amp;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lonMin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&amp;&amp;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lonMax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navigator.notification.beep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(3);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latMin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lastLat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– 0.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latMax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lastLat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0.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lonMin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lastLon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0.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lonMax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lastLon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0.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currLat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= myPosition.lat();</a:t>
            </a:r>
          </a:p>
          <a:p>
            <a:pPr>
              <a:buNone/>
            </a:pP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currLon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= myPosition.lng();</a:t>
            </a:r>
          </a:p>
          <a:p>
            <a:pPr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currLat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latMin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||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currLat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latMax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||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currLon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lonMin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||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currLon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lonMax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zahtevBazi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= true;</a:t>
            </a:r>
          </a:p>
          <a:p>
            <a:pPr>
              <a:buNone/>
            </a:pP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navigator.geolocation.getCurrentPosition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onSuccess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onError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724400" cy="4648200"/>
          </a:xfrm>
        </p:spPr>
        <p:txBody>
          <a:bodyPr>
            <a:normAutofit lnSpcReduction="10000"/>
          </a:bodyPr>
          <a:lstStyle/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Pozivom prve funkcije (getCurrentPosition) se pribavlja trenutna lokacija uređaja koji je pozvao datu funkciju, dok se drugom funkcijom (watchPosition) vrši praćenje trenutne pozicije, kao i prikazivanje trenutnog stanja na mapi.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Priložena funkcija 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u for petlji služi da obavesti korisnika aplikacije, ako je neki događaj u njegovoj blizini.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Ako pređemo određenu razdaljinu od poslednjeg zahteva za događajima, potrebno je podneti novi zahtev za pribavljanjem novih podataka iz baze.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27888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 smtClean="0">
                <a:latin typeface="Times New Roman" pitchFamily="18" charset="0"/>
                <a:cs typeface="Times New Roman" pitchFamily="18" charset="0"/>
              </a:rPr>
              <a:t>Index.js</a:t>
            </a:r>
            <a:r>
              <a:rPr lang="sr-Latn-RS" sz="3600" dirty="0" smtClean="0"/>
              <a:t> - markeri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if (markers != null) {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markers.length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++) {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markers[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setMap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(null);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markers = [];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myMarker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!= null)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sr-Latn-RS" sz="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myMarker.setMap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(null);</a:t>
            </a:r>
          </a:p>
          <a:p>
            <a:pPr>
              <a:buNone/>
            </a:pP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$.post("http://127.0.0.1:8081/process_get",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{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longitude: longitude,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latitude: latitude,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},</a:t>
            </a: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function (data, status) {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data.forEach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(function (object)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description = "Title: " +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object.Name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+ " \n" + "Description: " +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object.Description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+ " \n" + "Time: " +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object.TimePeriod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if (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object.Name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== "Radar") {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marker = new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google.maps.Marker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({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        position: new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google.maps.LatLng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object.Latitude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object.Longitude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        map: map,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        title: 'Radar',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        data: description,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        icon: {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: "images/police.png",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scaledSize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: new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google.maps.Size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(48, 48)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        }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});                             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markers.push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(marker);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google.maps.event.addListener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(marker, 'click', function () { </a:t>
            </a:r>
          </a:p>
          <a:p>
            <a:pPr>
              <a:buNone/>
            </a:pPr>
            <a:r>
              <a:rPr lang="sr-Latn-RS" sz="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notification =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document.querySelector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('.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mdl-js-snackbar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');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notification.MaterialSnackbar.showSnackbar</a:t>
            </a: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          {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              message: 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marker.data</a:t>
            </a: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          }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        );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    });</a:t>
            </a:r>
          </a:p>
          <a:p>
            <a:pPr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                        }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27888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 smtClean="0">
                <a:latin typeface="Times New Roman" pitchFamily="18" charset="0"/>
                <a:cs typeface="Times New Roman" pitchFamily="18" charset="0"/>
              </a:rPr>
              <a:t>Index.js – markeri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3733800"/>
          </a:xfrm>
        </p:spPr>
        <p:txBody>
          <a:bodyPr>
            <a:normAutofit/>
          </a:bodyPr>
          <a:lstStyle/>
          <a:p>
            <a:pPr algn="just"/>
            <a:r>
              <a:rPr lang="sr-Latn-RS" sz="2400" dirty="0" smtClean="0">
                <a:latin typeface="Times New Roman" pitchFamily="18" charset="0"/>
                <a:cs typeface="Times New Roman" pitchFamily="18" charset="0"/>
              </a:rPr>
              <a:t>Objašnjenje koda sa slajda 12:</a:t>
            </a:r>
          </a:p>
          <a:p>
            <a:pPr algn="just"/>
            <a:endParaRPr lang="sr-Latn-R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Ako su markeri već postavljeni na mapi, vrši se njihovo uklanjanje sa mape, zatim se nalaze novi podaci o događajima u bazi, i za svaki nađeni događaj postavlja novi marker na mapi, pri čemu se za svaki događaj postavlja posebna ikonica.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Lokacije markera se određuju u odnosu na trenutnu lokaciju korisnika, pri čemu se proverava razdaljina od korisnika u krugu od 50km.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Nakon što je marker postavljen moguće je klikom na njega dobiti dodatne informacije o samoj vrsti događaja, koje mogu biti značajne za korisnika.</a:t>
            </a:r>
          </a:p>
          <a:p>
            <a:pPr algn="just"/>
            <a:endParaRPr lang="sr-Latn-R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sr-Latn-R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 smtClean="0">
                <a:latin typeface="Times New Roman" pitchFamily="18" charset="0"/>
                <a:cs typeface="Times New Roman" pitchFamily="18" charset="0"/>
              </a:rPr>
              <a:t>Index.js - server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app.post('/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process_post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',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urlencodedParser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function (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res)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response = {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	       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username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req.body.username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naslov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req.body.naslov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longitude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req.body.longitude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latitude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req.body.latitude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procenaTrajanja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req.body.procenaTrajanja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req.body.description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};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db = new sqlite3.Database('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SaobracajDB.db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');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db.serialize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(function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db.run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("INSERT into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Saobracaj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Username,Name,Description,Longitude,Latitude,TimePeriod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) VALUES ('" +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response.username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+ "','" +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response.naslov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+ "','" +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response.description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+ "','" +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response.longitude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+ "', '" +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response.latitude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+ "', '" +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response.procenaTrajanja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+ "')");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});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app.post('/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process_get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',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urlencodedParser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function (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 res) {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console.log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("Got a GET request for /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process_get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latLong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= {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longitude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req.body.longitude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latitude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req.body.latitude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latMin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latLong.latitude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) - 0.5;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latMax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latLong.latitude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) + 0.5;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lonMin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latLong.longitude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) - 0.5;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 	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lonMax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latLong.longitude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) + 0.5;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db = new sqlite3.Database('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SaobracajDB.db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');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db.serialize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(function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db.all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("SELECT * from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Saobracaj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where Latitude &gt; '" +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latMin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+ "' and Latitude &lt; '" +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latMax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+ "' and Longitude &gt; '" +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lonMin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+ "' and Longitude &lt; '" +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lonMax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+ "'", function (err, rows) {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res.send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(rows);</a:t>
            </a:r>
          </a:p>
          <a:p>
            <a:pPr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});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>
            <a:normAutofit fontScale="92500" lnSpcReduction="10000"/>
          </a:bodyPr>
          <a:lstStyle/>
          <a:p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Za implementaciju servera je korišćen express framework iz node.js.</a:t>
            </a:r>
          </a:p>
          <a:p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Korisniku se prosleđuju obaveštenja o novim događajima sa servera preko socket.io.</a:t>
            </a:r>
          </a:p>
          <a:p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Za implementaciju baze  je iskorišćena sqlite3 biblioteka.</a:t>
            </a:r>
          </a:p>
          <a:p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Od navedene dve funkcije prva pribavlja podatke sa klijenta i smešta novi događaj u bazu podataka, a zatim šalje obaveštenje klijentu.</a:t>
            </a:r>
          </a:p>
          <a:p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Druga funkcija se koristi da klijentu vrati tražene podatke o događaju iz baze podataka.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36638"/>
          </a:xfrm>
        </p:spPr>
        <p:txBody>
          <a:bodyPr>
            <a:normAutofit/>
          </a:bodyPr>
          <a:lstStyle/>
          <a:p>
            <a:pPr algn="ctr"/>
            <a: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  <a:t>Kratak opis funkcionalnosti aplikacije: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941320"/>
          </a:xfrm>
        </p:spPr>
        <p:txBody>
          <a:bodyPr>
            <a:normAutofit/>
          </a:bodyPr>
          <a:lstStyle/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Aplikacija je prvenstveno namenjena ljudima koji 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su učesnici u saobraćaju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da bi imali uvid u moguće probleme na putu, kao što su:</a:t>
            </a:r>
          </a:p>
          <a:p>
            <a:pPr lvl="2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ezgode,</a:t>
            </a:r>
          </a:p>
          <a:p>
            <a:pPr lvl="2"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Radovi na putu,</a:t>
            </a:r>
          </a:p>
          <a:p>
            <a:pPr lvl="2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astoji ili gužve,</a:t>
            </a:r>
          </a:p>
          <a:p>
            <a:pPr lvl="2"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Policijske patrole, odn. radari,</a:t>
            </a:r>
          </a:p>
          <a:p>
            <a:pPr lvl="2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oliko je udaljena pomoć...</a:t>
            </a:r>
          </a:p>
          <a:p>
            <a:pPr algn="just">
              <a:buNone/>
            </a:pPr>
            <a:endParaRPr lang="sr-Latn-R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endParaRPr lang="sr-Latn-RS" sz="19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  <a:t>Forme: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Aplikaciju čine 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tri 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forme:</a:t>
            </a:r>
            <a:endParaRPr lang="sr-Latn-R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Glavna forma – Saobraćaj</a:t>
            </a:r>
          </a:p>
          <a:p>
            <a:pPr lvl="1"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Log-in forma</a:t>
            </a:r>
          </a:p>
          <a:p>
            <a:pPr lvl="1"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Forma za kreiranje novog korisnika</a:t>
            </a:r>
          </a:p>
          <a:p>
            <a:pPr algn="just"/>
            <a:endParaRPr lang="sr-Latn-R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sr-Latn-R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Za implementaciju formi je korišćen apache cordova framework. Ovaj framework dozvoljava korišćenje raznih web tehnologija (HTML5, CSS3, JavaScript) za razvoj cross platform aplikacija.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27888"/>
          </a:xfrm>
        </p:spPr>
        <p:txBody>
          <a:bodyPr>
            <a:normAutofit/>
          </a:bodyPr>
          <a:lstStyle/>
          <a:p>
            <a:pPr algn="ctr"/>
            <a: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  <a:t>Log-in Forma: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191000" cy="5181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$.post("http://127.0.0.1:8081/process_checkuser",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username: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usernme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password: pass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},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function (data, status) 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{                     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if (status == "success")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if (data == "correct")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localStorage.setItem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("username",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usernme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   $("#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logInF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").hide();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   $(".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pikabu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-viewport").show();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usernameHeader.innerText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usernme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setLoadMap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}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else 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sr-Latn-RS" sz="1000" dirty="0" smtClean="0">
                <a:latin typeface="Times New Roman" pitchFamily="18" charset="0"/>
                <a:cs typeface="Times New Roman" pitchFamily="18" charset="0"/>
              </a:rPr>
              <a:t>	        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 alert("Check username or password!");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}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}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else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{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alert("Problem with server!");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}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});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990600"/>
            <a:ext cx="4800600" cy="5791200"/>
          </a:xfrm>
        </p:spPr>
        <p:txBody>
          <a:bodyPr>
            <a:normAutofit/>
          </a:bodyPr>
          <a:lstStyle/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Log-in forma omogućava logovanje korisnika na aplikaciju, samim tim korisnik ima pristup njenim funkcionalnostima.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a bi se 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logovao 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potrebno je da unese korektan  username i password.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Vrši se provera da li postoji korisnik sa navedenim korisničkim imenom i 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šifrom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u bazi. 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Ako postoji: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tada se 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korisničko ime pamti u local storage-u, login 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forma 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se sakriva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, umesto nje se prikazuje glavna forma, na kojoj je prikazano korisničko ime, a takođe se učitava  i mapa.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 suprotnom se korisnik obaveštava da je došlo do greške i da je potrebno da ponovo unese tražene podatke.</a:t>
            </a:r>
          </a:p>
          <a:p>
            <a:endParaRPr lang="sr-Latn-R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r-Latn-R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80288"/>
          </a:xfrm>
        </p:spPr>
        <p:txBody>
          <a:bodyPr>
            <a:normAutofit/>
          </a:bodyPr>
          <a:lstStyle/>
          <a:p>
            <a:pPr algn="ctr"/>
            <a:r>
              <a:rPr lang="sr-Latn-RS" sz="3600" b="1" dirty="0" smtClean="0">
                <a:latin typeface="Times New Roman" pitchFamily="18" charset="0"/>
                <a:cs typeface="Times New Roman" pitchFamily="18" charset="0"/>
              </a:rPr>
              <a:t>Forma za kreiranje novog korisnika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3810000" cy="2895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(Storage) !== "undefined") 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localStorage.setItem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username",usernme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} else 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alert("Browser does not support local storage!");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algn="just">
              <a:buNone/>
            </a:pP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$("#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newUser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").hide();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$(".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pikabu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-viewport").show();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usernameHeader.innerText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usernme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setLoadMap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524000"/>
            <a:ext cx="4343400" cy="4572000"/>
          </a:xfrm>
        </p:spPr>
        <p:txBody>
          <a:bodyPr>
            <a:normAutofit/>
          </a:bodyPr>
          <a:lstStyle/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Prvo se proverava da li je korisnik popunio sva bitna polja(kosriničko ime, šifru...), u slučaju da je neko polje prazno traži se da se popuni.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ko korisničko ime već postoji u bazi, od korisnika se traži da unese novo korisničko ime. U suprotnom se u bazu upisuju novo korisničko ime i sifra, a korisnik usmerava na glavnu formu.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Pri tome se forma za kreiranje naloga sakriva, upisuje se korisničko ime u local storage, i učitava se mapa.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27888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 smtClean="0">
                <a:latin typeface="Times New Roman" pitchFamily="18" charset="0"/>
                <a:cs typeface="Times New Roman" pitchFamily="18" charset="0"/>
              </a:rPr>
              <a:t>Glavna forma - saobraćaj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35725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&lt;div class="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pikabu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-sidebar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pikabu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-sidebar--left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leftLayout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&lt;!-- left sidebar content --&gt;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&lt;h2 id="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usernameHeader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"&gt;Username&lt;/h2&gt;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&lt;button type="button" class="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hamburgerButtons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 id="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homeBtn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"&gt;Home&lt;/button&gt;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&lt;button type="button" class="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hamburgerButtons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 id="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mapsBtn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"&gt;Maps&lt;/button&gt;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&lt;button type="button" class="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hamburgerButtons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 id="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statisticsBtn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"&gt;Guide&lt;/button&gt;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&lt;button type="button" class="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hamburgerButtons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 id="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aboutBtn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"&gt;About&lt;/button&gt;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&lt;/div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&lt;div id="home"&gt;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   &lt;button type="button" class="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homeButtons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 id="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radarBtn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"&gt;Radar&lt;/button&gt;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   &lt;button type="button" class="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homeButtons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 id="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nezgodeBtn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Nezgode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&lt;/button&gt;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   &lt;button type="button" class="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homeButtons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 id="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rnpBtn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Radovi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putu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&lt;/button&gt;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   &lt;button type="button" class="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homeButtons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 id="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zastojiBtn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Zastoji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guzve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&lt;/button&gt;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   &lt;button type="button" class="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homeButtons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 id="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pnpBtn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Pomoc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putu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&lt;/button&gt;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   &lt;button type="button" class="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homeButtons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 id="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ostaloBtn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Ostalo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&lt;/button&gt;                          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&lt;/div&gt;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38600"/>
          </a:xfrm>
        </p:spPr>
        <p:txBody>
          <a:bodyPr>
            <a:normAutofit lnSpcReduction="10000"/>
          </a:bodyPr>
          <a:lstStyle/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Glavnu formu sačinjavaju hamburger meni sa leve strane, preko koga se pristupa mapi, dodatnim informacijama o aplikaciji, kao i delu za dodavanje događaja u saobraćaju.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Za implementaciju ove forme korišćen je pikabu plugin.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Pored ovih, jos jedna funkcionalnost glavne forme je geolociranje, a iz menija se preistupa i canvasu, preko koga se ispisuju dodatne informacije.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704088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 smtClean="0">
                <a:latin typeface="Times New Roman" pitchFamily="18" charset="0"/>
                <a:cs typeface="Times New Roman" pitchFamily="18" charset="0"/>
              </a:rPr>
              <a:t>HideShowCallDiv.js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5334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$(document).ready(function ()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$("#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sendData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").submit(function (event)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{ 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if ($.trim($("#longitude").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()) != "" &amp;&amp; $.trim($("#latitude").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()) != "") { 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e.preventDefault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$.post("http://127.0.0.1:8081/process_post",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{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username: $("#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usernameHeader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").text(),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naslov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: $(".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textMiddle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(),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longitude: $("#longitude").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(),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latitude: $("#latitude").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(),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procenaTrajanja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: $("#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procenaTrajanja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(),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description: $("#description").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},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function (data, status)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{                   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if (status == "success")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{                        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$(".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divDataInput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").hide();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$("#home").show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$("#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usernameHeader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$(".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textMiddle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$("#longitude").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$("#latitude").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$("#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procenaTrajanja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$("#description").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("");                        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}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});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});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91000" cy="5334000"/>
          </a:xfrm>
        </p:spPr>
        <p:txBody>
          <a:bodyPr>
            <a:normAutofit/>
          </a:bodyPr>
          <a:lstStyle/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Priložen kod prikazuje funkciju koja pribavlja podatke sa forme: username, naslov, longitude, latitude... , i ako su podaci uspešno ubačeni u bazu, forma vraća korisnika u glavni meni.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ideShow formom se takođe pristupa local storage-u, definišu se onclick eventi za dugmiće glavne forme, kao i veličina istih.</a:t>
            </a:r>
          </a:p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Neke od ovih funkcionalnosti su prikazane kodom na narednom slajdu, a ostatak se moze videti iz source fajla.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 smtClean="0">
                <a:latin typeface="Times New Roman" pitchFamily="18" charset="0"/>
                <a:cs typeface="Times New Roman" pitchFamily="18" charset="0"/>
              </a:rPr>
              <a:t>HideShowCallDiv.js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$("#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mapsBtn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").click(function () {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pikabu.closeSidebars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$("#maps").show();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$("#home").hide();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$("#statistics").hide();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$("#about").hide();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$(".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divDataInput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").hide();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});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r-Latn-RS" sz="1200" dirty="0" smtClean="0">
                <a:latin typeface="Times New Roman" pitchFamily="18" charset="0"/>
                <a:cs typeface="Times New Roman" pitchFamily="18" charset="0"/>
              </a:rPr>
              <a:t>Priložen kod prikazuje funkciju za onclick event dugmeta sa forme.</a:t>
            </a:r>
          </a:p>
          <a:p>
            <a:pPr algn="just"/>
            <a:endParaRPr lang="sr-Latn-R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$(".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homeButtons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").height(height * 0.12 + 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");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$(".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hamburgerButtons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").height(height * 0.05 + 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$(".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description").height(height * 0.2 + "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");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r-Latn-RS" sz="1200" dirty="0" smtClean="0">
                <a:latin typeface="Times New Roman" pitchFamily="18" charset="0"/>
                <a:cs typeface="Times New Roman" pitchFamily="18" charset="0"/>
              </a:rPr>
              <a:t>Prethodne tri linije koda predstavljaju deo funkcije za definisanje veličine dugmića, promenljiva height predstavlja veličinu prozora.</a:t>
            </a:r>
          </a:p>
          <a:p>
            <a:pPr algn="just"/>
            <a:endParaRPr lang="sr-Latn-R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if(usernme2 == "")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$(".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pikabu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-viewport").hide();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$("#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newUser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").hide();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$("#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logInF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").show();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} else {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$(".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pikabu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-viewport").show();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usernameHeader.innerText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= usernme2;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setLoadMap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$("#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newUser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").hide();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$("#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logInF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").hide();</a:t>
            </a:r>
          </a:p>
          <a:p>
            <a:pPr algn="just">
              <a:buNone/>
            </a:pP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r-Latn-R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r-Latn-RS" sz="1200" dirty="0" smtClean="0">
                <a:latin typeface="Times New Roman" pitchFamily="18" charset="0"/>
                <a:cs typeface="Times New Roman" pitchFamily="18" charset="0"/>
              </a:rPr>
              <a:t>Funkcija kojom, pri pokretanju aplikacije, se proverava da li je korisnik već ulogovan, ili je potrebno da se ponovo loguje.</a:t>
            </a:r>
            <a:endParaRPr lang="sr-Latn-RS" sz="1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27888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 smtClean="0">
                <a:latin typeface="Times New Roman" pitchFamily="18" charset="0"/>
                <a:cs typeface="Times New Roman" pitchFamily="18" charset="0"/>
              </a:rPr>
              <a:t>Canvas.js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2209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Kod iz Canvas.js-a.</a:t>
            </a:r>
          </a:p>
          <a:p>
            <a:pPr algn="just"/>
            <a:endParaRPr lang="sr-Latn-R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myCanvas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algn="just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ctx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c.getContext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("2d");</a:t>
            </a:r>
          </a:p>
          <a:p>
            <a:pPr algn="just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ctx.font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 "30px Times New Roman";</a:t>
            </a:r>
          </a:p>
          <a:p>
            <a:pPr algn="just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ctx.fillText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Aplikacija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preko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koje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korisnik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proverava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u saobracaju",50,65);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505200"/>
            <a:ext cx="8153400" cy="2209800"/>
          </a:xfrm>
        </p:spPr>
        <p:txBody>
          <a:bodyPr>
            <a:normAutofit/>
          </a:bodyPr>
          <a:lstStyle/>
          <a:p>
            <a:pPr algn="just"/>
            <a:r>
              <a:rPr lang="sr-Latn-RS" sz="2000" dirty="0" smtClean="0">
                <a:latin typeface="Times New Roman" pitchFamily="18" charset="0"/>
                <a:cs typeface="Times New Roman" pitchFamily="18" charset="0"/>
              </a:rPr>
              <a:t>Canvas se poziva klikom na dugme Guide iz menija sa leve strane,  koristi se tako što se kreira promenljiva kojoj se dodeli canvas tag preko njegovog id-a, nakon čega se novoj promenljivoj doda kontekst prethodno definisane promenljive. A zatim se ta nova promenljiva koristi za ispisivanje teksta, u našem slučaju, ili crtanja raznih geometrijskih oblika, ili učitavanja slika.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274</TotalTime>
  <Words>1888</Words>
  <Application>Microsoft Office PowerPoint</Application>
  <PresentationFormat>On-screen Show (4:3)</PresentationFormat>
  <Paragraphs>293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Univerzitet u Nišu, Elektronski Fakultet  Predmet: Mobilni sistemi i servisi Tema: Mobilne Web aplikacije – Saobraćaj(zastoji, nezgode, udesi...)</vt:lpstr>
      <vt:lpstr>Kratak opis funkcionalnosti aplikacije:</vt:lpstr>
      <vt:lpstr>Forme:</vt:lpstr>
      <vt:lpstr>Log-in Forma:</vt:lpstr>
      <vt:lpstr>Forma za kreiranje novog korisnika</vt:lpstr>
      <vt:lpstr>Glavna forma - saobraćaj</vt:lpstr>
      <vt:lpstr>HideShowCallDiv.js</vt:lpstr>
      <vt:lpstr>HideShowCallDiv.js</vt:lpstr>
      <vt:lpstr>Canvas.js</vt:lpstr>
      <vt:lpstr>Index.js</vt:lpstr>
      <vt:lpstr>Index.js - geolocation</vt:lpstr>
      <vt:lpstr>Index.js - markeri</vt:lpstr>
      <vt:lpstr>Index.js – markeri</vt:lpstr>
      <vt:lpstr>Index.js - server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Jerry</dc:creator>
  <cp:lastModifiedBy>Jerry</cp:lastModifiedBy>
  <cp:revision>68</cp:revision>
  <dcterms:created xsi:type="dcterms:W3CDTF">2016-03-21T13:36:53Z</dcterms:created>
  <dcterms:modified xsi:type="dcterms:W3CDTF">2016-05-14T19:14:50Z</dcterms:modified>
</cp:coreProperties>
</file>