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2" r:id="rId9"/>
    <p:sldId id="261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9CD784-001B-421A-A474-1E01DC72D3A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2743200"/>
          </a:xfrm>
        </p:spPr>
        <p:txBody>
          <a:bodyPr>
            <a:no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Univerzitet u Nišu, Elektronski Fakultet</a:t>
            </a:r>
            <a:b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Predmet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Mobilni sistemi i servisi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Mobilne Web aplikacije – Saobraćaj(zastoji, nezgode, udesi...)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4876800"/>
            <a:ext cx="4040188" cy="411162"/>
          </a:xfrm>
        </p:spPr>
        <p:txBody>
          <a:bodyPr>
            <a:noAutofit/>
          </a:bodyPr>
          <a:lstStyle/>
          <a:p>
            <a:pPr algn="ctr"/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Mentor: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495800" y="4800600"/>
            <a:ext cx="4041775" cy="487362"/>
          </a:xfrm>
        </p:spPr>
        <p:txBody>
          <a:bodyPr>
            <a:noAutofit/>
          </a:bodyPr>
          <a:lstStyle/>
          <a:p>
            <a:pPr algn="ctr"/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Student: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5608637"/>
            <a:ext cx="4040188" cy="944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Prof. Dr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 Dragan Stojanović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5638800"/>
            <a:ext cx="4041775" cy="838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Petar Miljković 14388</a:t>
            </a:r>
          </a:p>
          <a:p>
            <a:pPr algn="ctr">
              <a:buNone/>
            </a:pP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Nemanja Mladenović 14420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Mapa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038600" y="1371600"/>
            <a:ext cx="4724400" cy="47244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Jedna od funkcionalnosti menija je da prikaže trenutnu poziciju korisnika na mapi.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Samo lociranje je omogućeno implementacijom  geolokacije. Nakon lokacije korisnika na mapi se prikazuju događaji korišćenjem markera, u određenom krugu oko samog korisnika.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Sve potrebne informacije o događaju se povlače  sa baze servera, a korisnik ima uvid u dodatni opis događaja klikom na marker na mapi.</a:t>
            </a:r>
          </a:p>
        </p:txBody>
      </p:sp>
      <p:pic>
        <p:nvPicPr>
          <p:cNvPr id="6146" name="Picture 2" descr="D:\sa disca C\Petar\Tekstualni podaci\IV godina\VIII - final\MOSIS\screen\Screenshoots\Screenshot_2016-05-29-20-14-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2965450" cy="527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Log out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2590800"/>
            <a:ext cx="8382000" cy="14478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Log out dugme omogućava odjavu korsnika sa aplikacije. Pri odjavi korisnika prazni se local storage, u kome se pamte korisničko ime i šifra korisnika, do narednog logovanja korisnika.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Hvala na pažnji!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sr-Latn-RS" sz="2800" dirty="0" smtClean="0">
                <a:latin typeface="Times New Roman" pitchFamily="18" charset="0"/>
                <a:cs typeface="Times New Roman" pitchFamily="18" charset="0"/>
              </a:rPr>
              <a:t>itanja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Kratak opis funkcionalnosti aplikacije: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94132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Aplikacija je prvenstveno namenjena ljudima koji su učesnici u saobraćaju, da bi imali uvid u moguće probleme na putu, kao što su: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ezgode,</a:t>
            </a:r>
          </a:p>
          <a:p>
            <a:pPr lvl="2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Radovi na putu,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astoji ili gužve,</a:t>
            </a:r>
          </a:p>
          <a:p>
            <a:pPr lvl="2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Policijske patrole, odn. radari,</a:t>
            </a:r>
          </a:p>
          <a:p>
            <a:pPr lvl="2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omoć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putu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sr-Latn-R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Forme: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Aplikaciju čine tri forme:</a:t>
            </a:r>
          </a:p>
          <a:p>
            <a:pPr lvl="1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Glavna forma – Saobraćaj</a:t>
            </a:r>
          </a:p>
          <a:p>
            <a:pPr lvl="1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Log-in forma</a:t>
            </a:r>
          </a:p>
          <a:p>
            <a:pPr lvl="1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Forma za kreiranje novog korisnika</a:t>
            </a:r>
          </a:p>
          <a:p>
            <a:pPr algn="just"/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Za implementaciju formi je korišćen apache cordova framework. Ovaj framework dozvoljava korišćenje raznih web tehnologija (HTML5, CSS3, JavaScript) za razvoj cross platform aplikacija.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6400800" cy="990600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Log-in Forma: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5200" y="1447800"/>
            <a:ext cx="5181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Log-in forma omogućava logovanje korisnika na aplikaciju, samim tim korisnik ima pristup njenim funkcionalnostima.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 bi se logovao potrebno je da unese korektno korisničko ime i šifru.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Vrši se provera da li postoji korisnik sa navedenim korisničkim imenom i šifrom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u bazi. Ako postoji: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tada se korisničko ime pamti u local storage-u, login forma se sakriva, umesto nje se prikazuje glavna forma, na kojoj je prikazano korisničko ime, a takođe se učitava  i mapa.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 suprotnom se korisnik obaveštava da je došlo do greške i da je potrebno da ponovo unese tražene podatke.</a:t>
            </a:r>
          </a:p>
          <a:p>
            <a:endParaRPr lang="sr-Latn-R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Latn-R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sa disca C\Petar\Tekstualni podaci\IV godina\VIII - final\MOSIS\screen\Screenshoots\Screenshot_2016-05-29-20-15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3200400" cy="5772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Forma za kreiranje novog korisnika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3200400" cy="51816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0" y="1295400"/>
            <a:ext cx="4876800" cy="5059525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Prvo se proverava da li je korisnik popunio sva bitna polja(kosriničko ime, šifru...), u slučaju da je neko polje prazno traži se da se popuni.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ko korisničko ime već postoji u bazi, od korisnika se traži da unese jedinstveno korisničko ime. U suprotnom se u bazu upisuju novo korisničko ime i sifra, a korisnik usmerava na glavnu formu.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Pri tome se forma za kreiranje naloga sakriva, upisuje se korisničko ime u local storage, i učitava se mapa.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sa disca C\Petar\Tekstualni podaci\IV godina\VIII - final\MOSIS\screen\Screenshoots\Screenshot_2016-05-29-20-16-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3200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Glavna forma - saobraćaj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00400" y="2590800"/>
            <a:ext cx="5791200" cy="24384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Glavnu formu sačinjavaju hamburger meni sa leve strane, kao i dugmići preko kojih se pokreće forma za dodavanje događaja u bazu, azatim se ti događaji prikazuju na mapi ako je potrebno.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Na slici su prikazani mogući događaji za dodavanje.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sa disca C\Petar\Tekstualni podaci\IV godina\VIII - final\MOSIS\screen\Screenshoots\Screenshot_2016-05-29-20-10-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2971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orma za dodavanje novog događaja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295400"/>
            <a:ext cx="5029200" cy="53340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Priložen je izgled jedne od formi za dodavanje događaja u aplikaciji.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Pored navedenog imena događaja, od korisnika se traži da se unesu geografska širina, i dužina, kao i trajanje navedenog događaja. 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Korisnik može da unese i opis događaja ako je potrebno.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Klikom na dugme send se uneti podaci pamte u bazu, a kasnije prikazuju na mapi aplikacije.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D:\sa disca C\Petar\Tekstualni podaci\IV godina\VIII - final\MOSIS\screen\Screenshoots\Screenshot_2016-05-29-20-11-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2819400" cy="5012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Meni za pristup dodatnim funkcionalnostima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3800" y="2438400"/>
            <a:ext cx="5029200" cy="36576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Na priloženoj slici je prikazan meni sa dodatnim funkcionalnostima aplikacije.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Preko ovog menija može se vratiti u glavni meni, ali i poziva se prikaz mape sa događajima i geo lokacijom korisnika, kao i vodič odn, legenda aplikacije, i dugme za odjavu sa aplikacije.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znad ovih dugmića je prikazano korisničko ime trenutno ulogovanog korisnika.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D:\sa disca C\Petar\Tekstualni podaci\IV godina\VIII - final\MOSIS\screen\Screenshoots\Screenshot_2016-05-29-20-12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03866"/>
            <a:ext cx="2971800" cy="528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38600" y="1752600"/>
            <a:ext cx="4724400" cy="44958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Guide ili legenda same aplikacije treba da korisniku obezbedi dodatne informacije o značenju markera prikazanih na mapi.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Pored svakog markera je navedeno njegovo značenje.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Implementiran je korišćenjem canvas-a. Marker se na canvasu iscrtava korišćenjem putanje slike markera na zadatim koordinatama. 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Isti slučaj je i sa tekstom, s tim što se tekst upisuje a ne učitava preko putanje.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sa disca C\Petar\Tekstualni podaci\IV godina\VIII - final\MOSIS\screen\Screenshoots\Screenshot_2016-05-29-20-12-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3352800" cy="575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</TotalTime>
  <Words>679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Univerzitet u Nišu, Elektronski Fakultet  Predmet: Mobilni sistemi i servisi Tema: Mobilne Web aplikacije – Saobraćaj(zastoji, nezgode, udesi...)</vt:lpstr>
      <vt:lpstr>Kratak opis funkcionalnosti aplikacije:</vt:lpstr>
      <vt:lpstr>Forme:</vt:lpstr>
      <vt:lpstr>Log-in Forma:</vt:lpstr>
      <vt:lpstr>Forma za kreiranje novog korisnika</vt:lpstr>
      <vt:lpstr>Glavna forma - saobraćaj</vt:lpstr>
      <vt:lpstr>Forma za dodavanje novog događaja</vt:lpstr>
      <vt:lpstr>Meni za pristup dodatnim funkcionalnostima</vt:lpstr>
      <vt:lpstr>Guide</vt:lpstr>
      <vt:lpstr>Mapa</vt:lpstr>
      <vt:lpstr>Log out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Jerry</dc:creator>
  <cp:lastModifiedBy>Neca</cp:lastModifiedBy>
  <cp:revision>81</cp:revision>
  <dcterms:created xsi:type="dcterms:W3CDTF">2016-03-21T13:36:53Z</dcterms:created>
  <dcterms:modified xsi:type="dcterms:W3CDTF">2016-05-30T11:05:12Z</dcterms:modified>
</cp:coreProperties>
</file>