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014"/>
    <a:srgbClr val="031F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03-Jun-18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03-Jun-18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03-Jun-18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03-Jun-18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material-design-android-design-support-library/" TargetMode="External"/><Relationship Id="rId2" Type="http://schemas.openxmlformats.org/officeDocument/2006/relationships/hyperlink" Target="https://www.themoviedb.org/documentation/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quare/retrofit" TargetMode="External"/><Relationship Id="rId5" Type="http://schemas.openxmlformats.org/officeDocument/2006/relationships/hyperlink" Target="https://github.com/bumptech/glide" TargetMode="External"/><Relationship Id="rId4" Type="http://schemas.openxmlformats.org/officeDocument/2006/relationships/hyperlink" Target="https://inthecheesefactory.com/blog/get-to-know-glide-recommended-by-google/e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2092-E6B4-4CC2-82FC-65A720EFC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10211058" cy="4268965"/>
          </a:xfrm>
        </p:spPr>
        <p:txBody>
          <a:bodyPr>
            <a:normAutofit/>
          </a:bodyPr>
          <a:lstStyle/>
          <a:p>
            <a:r>
              <a:rPr lang="sr-Latn-RS" dirty="0"/>
              <a:t>CS330 – PZ</a:t>
            </a:r>
            <a:br>
              <a:rPr lang="sr-Latn-RS" dirty="0"/>
            </a:br>
            <a:br>
              <a:rPr lang="sr-Latn-RS" dirty="0"/>
            </a:br>
            <a:r>
              <a:rPr lang="en-US" sz="4000" dirty="0" err="1"/>
              <a:t>nmd</a:t>
            </a:r>
            <a:r>
              <a:rPr lang="en-US" sz="4000" dirty="0"/>
              <a:t> – </a:t>
            </a:r>
            <a:r>
              <a:rPr lang="en-US" sz="4000" dirty="0" err="1"/>
              <a:t>NemaNJa’s</a:t>
            </a:r>
            <a:r>
              <a:rPr lang="en-US" sz="4000" dirty="0"/>
              <a:t> movie database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1F930-E384-45C5-9782-150F08FB6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Nemanja Ku</a:t>
            </a:r>
            <a:r>
              <a:rPr lang="sr-Latn-RS" dirty="0"/>
              <a:t>zmanović 2851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1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1A53-D610-40A2-A8FD-2F4AD0DA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1FA0-5EBE-43B4-A0D8-3ECA2578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https://www.themoviedb.org/documentation/api</a:t>
            </a:r>
            <a:endParaRPr lang="en-US" dirty="0"/>
          </a:p>
          <a:p>
            <a:r>
              <a:rPr lang="en-US" dirty="0">
                <a:hlinkClick r:id="rId3"/>
              </a:rPr>
              <a:t>https://www.sitepoint.com/material-design-android-design-support-library/</a:t>
            </a:r>
            <a:endParaRPr lang="en-US" dirty="0"/>
          </a:p>
          <a:p>
            <a:r>
              <a:rPr lang="en-US" dirty="0">
                <a:hlinkClick r:id="rId4"/>
              </a:rPr>
              <a:t>https://inthecheesefactory.com/blog/get-to-know-glide-recommended-by-google/en</a:t>
            </a:r>
            <a:endParaRPr lang="en-US" dirty="0"/>
          </a:p>
          <a:p>
            <a:r>
              <a:rPr lang="en-US" dirty="0">
                <a:hlinkClick r:id="rId5"/>
              </a:rPr>
              <a:t>https://github.com/bumptech/glide</a:t>
            </a:r>
            <a:endParaRPr lang="en-US" dirty="0"/>
          </a:p>
          <a:p>
            <a:r>
              <a:rPr lang="en-US" dirty="0">
                <a:hlinkClick r:id="rId6"/>
              </a:rPr>
              <a:t>https://github.com/square/retrofit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760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6B78-6ED9-40EC-A8B7-E415DA9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Sadr</a:t>
            </a:r>
            <a:r>
              <a:rPr lang="sr-Latn-RS" dirty="0"/>
              <a:t>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1D05-5C22-4E1B-B0BC-CF7D0272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Uvod</a:t>
            </a:r>
          </a:p>
          <a:p>
            <a:r>
              <a:rPr lang="sr-Latn-RS" dirty="0"/>
              <a:t>Šta aplikacija koristi</a:t>
            </a:r>
          </a:p>
          <a:p>
            <a:r>
              <a:rPr lang="sr-Latn-RS" dirty="0"/>
              <a:t>Detaljan pregled aplikacije</a:t>
            </a:r>
          </a:p>
          <a:p>
            <a:r>
              <a:rPr lang="sr-Latn-RS" dirty="0"/>
              <a:t>Demonstracija</a:t>
            </a:r>
          </a:p>
          <a:p>
            <a:r>
              <a:rPr lang="sr-Latn-RS" dirty="0"/>
              <a:t>Pitanja</a:t>
            </a:r>
          </a:p>
        </p:txBody>
      </p:sp>
    </p:spTree>
    <p:extLst>
      <p:ext uri="{BB962C8B-B14F-4D97-AF65-F5344CB8AC3E}">
        <p14:creationId xmlns:p14="http://schemas.microsoft.com/office/powerpoint/2010/main" val="299488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6825D-04F6-4529-AE5B-2C5311F4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C58D-B2CD-4429-B288-D12B1BCC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Aplikacija pomaže korisnicima da brzo, efikasno i jednostavno pronađu aktuelne filmove</a:t>
            </a:r>
          </a:p>
          <a:p>
            <a:r>
              <a:rPr lang="sr-Latn-RS" dirty="0"/>
              <a:t>Korisnici mogu pronaći u aplikaciji detalje željenog filma kao što su: naziv, ocena, opis, datum objavljivanja, traileri...</a:t>
            </a:r>
          </a:p>
          <a:p>
            <a:r>
              <a:rPr lang="sr-Latn-RS" dirty="0"/>
              <a:t>Filmovi se mogu sortirati po nekoliko kategorija (najnoviji, najpopularniji, dolazeći, u bioskopima...)</a:t>
            </a:r>
          </a:p>
          <a:p>
            <a:r>
              <a:rPr lang="sr-Latn-RS" dirty="0"/>
              <a:t>Svaki korisnik može podesiti izgled sopstvenog profila</a:t>
            </a:r>
          </a:p>
          <a:p>
            <a:r>
              <a:rPr lang="sr-Latn-RS" dirty="0"/>
              <a:t>Korisnička podrška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188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1D4A-EBDB-4F59-937F-A462B955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</a:t>
            </a:r>
            <a:r>
              <a:rPr lang="en-US" dirty="0"/>
              <a:t>? </a:t>
            </a:r>
            <a:r>
              <a:rPr lang="en-US" dirty="0" err="1"/>
              <a:t>Kako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DFB4-C21B-45DF-A060-8F3134E3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sr-Latn-RS" dirty="0"/>
              <a:t>themovie</a:t>
            </a:r>
            <a:r>
              <a:rPr lang="en-US" dirty="0" err="1"/>
              <a:t>db</a:t>
            </a:r>
            <a:r>
              <a:rPr lang="sr-Latn-RS" dirty="0"/>
              <a:t>.org API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preuzela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sr-Latn-RS" dirty="0"/>
          </a:p>
          <a:p>
            <a:r>
              <a:rPr lang="sr-Latn-RS" dirty="0"/>
              <a:t>Koristi se SQLite baza za čuvanje podataka o korisnicima (email, lozinka...)</a:t>
            </a:r>
          </a:p>
          <a:p>
            <a:r>
              <a:rPr lang="en-US" dirty="0"/>
              <a:t>Glide, open-source framework za Android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sr-Latn-RS" dirty="0"/>
              <a:t>što je potrebno sa slikama (jednostavan, kešovanje, kompesija...). Preporučen od strane Google-a</a:t>
            </a:r>
            <a:endParaRPr lang="en-US" dirty="0"/>
          </a:p>
          <a:p>
            <a:r>
              <a:rPr lang="en-US" dirty="0"/>
              <a:t>Retrofit, type-safe HTTP </a:t>
            </a:r>
            <a:r>
              <a:rPr lang="en-US" dirty="0" err="1"/>
              <a:t>klijent</a:t>
            </a:r>
            <a:r>
              <a:rPr lang="en-US" dirty="0"/>
              <a:t> za Android </a:t>
            </a:r>
            <a:br>
              <a:rPr lang="en-US" dirty="0"/>
            </a:br>
            <a:r>
              <a:rPr lang="en-US" dirty="0"/>
              <a:t>(Apache deprecated)</a:t>
            </a:r>
          </a:p>
          <a:p>
            <a:r>
              <a:rPr lang="en-US" dirty="0"/>
              <a:t>Material Design (Android Design Support Library)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99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8688-7E0C-4792-9D9F-60CC2699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Aplikacija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300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014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D419CC-4653-44CD-A343-75245109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78" y="453005"/>
            <a:ext cx="3292144" cy="5465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04A02-C9EC-4DCD-B5DA-E106FD048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28" y="453005"/>
            <a:ext cx="3292144" cy="5475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010783-E4B1-43F2-8FC0-907FD28A4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978" y="453005"/>
            <a:ext cx="3292144" cy="547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768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014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3A4A2-492D-48BD-8BDF-CB3EC4D5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0" y="248924"/>
            <a:ext cx="3517072" cy="5840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7E416F-0E3E-472A-9847-9B8AF0732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277" y="248924"/>
            <a:ext cx="3517072" cy="5853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52E5BD-5250-459D-81DD-ACDB6A199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534" y="248924"/>
            <a:ext cx="3517072" cy="58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527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014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BF1B04-9B70-4811-BC00-403ADFE4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58" y="201562"/>
            <a:ext cx="3703909" cy="5924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8751F-6D32-4F56-AB84-A6CDF6BE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409" y="195942"/>
            <a:ext cx="3576151" cy="5930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835C99-A560-4B2E-83F8-4BF221D38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403" y="195942"/>
            <a:ext cx="3572318" cy="59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883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C61E3-4323-4018-9D17-48B57A849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Pitanja</a:t>
            </a:r>
            <a:r>
              <a:rPr lang="en-US" dirty="0"/>
              <a:t>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A40FA66-8F7D-47FB-BA0B-4B881D217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624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77</TotalTime>
  <Words>198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Corbel</vt:lpstr>
      <vt:lpstr>Headlines</vt:lpstr>
      <vt:lpstr>CS330 – PZ  nmd – NemaNJa’s movie database</vt:lpstr>
      <vt:lpstr>Sadržaj</vt:lpstr>
      <vt:lpstr>Uvod</vt:lpstr>
      <vt:lpstr>Šta? Kako?</vt:lpstr>
      <vt:lpstr>Aplikacija</vt:lpstr>
      <vt:lpstr>PowerPoint Presentation</vt:lpstr>
      <vt:lpstr>PowerPoint Presentation</vt:lpstr>
      <vt:lpstr>PowerPoint Presentation</vt:lpstr>
      <vt:lpstr>Pitanja?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CS330 – PZ  nmd – Nemajna’s movie database</dc:title>
  <dc:creator>PC</dc:creator>
  <cp:lastModifiedBy>PC</cp:lastModifiedBy>
  <cp:revision>7</cp:revision>
  <dcterms:created xsi:type="dcterms:W3CDTF">2018-06-03T21:55:25Z</dcterms:created>
  <dcterms:modified xsi:type="dcterms:W3CDTF">2018-06-03T23:13:09Z</dcterms:modified>
</cp:coreProperties>
</file>