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3AB5D1-2E8F-42C2-B427-BC3BBA381309}" type="doc">
      <dgm:prSet loTypeId="urn:microsoft.com/office/officeart/2005/8/layout/arrow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2729AA-9AB2-4A0D-8CA6-7D38AB9762F4}">
      <dgm:prSet phldrT="[Text]"/>
      <dgm:spPr/>
      <dgm:t>
        <a:bodyPr/>
        <a:lstStyle/>
        <a:p>
          <a:r>
            <a:rPr lang="en-US" dirty="0" smtClean="0"/>
            <a:t>VPN</a:t>
          </a:r>
          <a:endParaRPr lang="en-US" dirty="0"/>
        </a:p>
      </dgm:t>
    </dgm:pt>
    <dgm:pt modelId="{1A40A4AF-F849-408C-A5DB-F81311F5C0E2}" type="parTrans" cxnId="{76B609EC-F0A1-447A-A052-70DC21E50534}">
      <dgm:prSet/>
      <dgm:spPr/>
      <dgm:t>
        <a:bodyPr/>
        <a:lstStyle/>
        <a:p>
          <a:endParaRPr lang="en-US"/>
        </a:p>
      </dgm:t>
    </dgm:pt>
    <dgm:pt modelId="{956766E0-7DF1-4047-980A-4A3F32FA5A05}" type="sibTrans" cxnId="{76B609EC-F0A1-447A-A052-70DC21E50534}">
      <dgm:prSet/>
      <dgm:spPr/>
      <dgm:t>
        <a:bodyPr/>
        <a:lstStyle/>
        <a:p>
          <a:endParaRPr lang="en-US"/>
        </a:p>
      </dgm:t>
    </dgm:pt>
    <dgm:pt modelId="{0B865022-E73B-4CED-89A8-DBF37BED899E}">
      <dgm:prSet phldrT="[Text]"/>
      <dgm:spPr/>
      <dgm:t>
        <a:bodyPr/>
        <a:lstStyle/>
        <a:p>
          <a:r>
            <a:rPr lang="en-US" dirty="0" smtClean="0"/>
            <a:t>VPN</a:t>
          </a:r>
          <a:endParaRPr lang="en-US" dirty="0"/>
        </a:p>
      </dgm:t>
    </dgm:pt>
    <dgm:pt modelId="{3784861F-6CE1-4B0C-BAE0-7C392D86C569}" type="parTrans" cxnId="{6E966294-6324-43B7-BB72-2C5151A3F583}">
      <dgm:prSet/>
      <dgm:spPr/>
      <dgm:t>
        <a:bodyPr/>
        <a:lstStyle/>
        <a:p>
          <a:endParaRPr lang="en-US"/>
        </a:p>
      </dgm:t>
    </dgm:pt>
    <dgm:pt modelId="{EBC926B3-9E27-4BC3-8AA7-A73F1F32000B}" type="sibTrans" cxnId="{6E966294-6324-43B7-BB72-2C5151A3F583}">
      <dgm:prSet/>
      <dgm:spPr/>
      <dgm:t>
        <a:bodyPr/>
        <a:lstStyle/>
        <a:p>
          <a:endParaRPr lang="en-US"/>
        </a:p>
      </dgm:t>
    </dgm:pt>
    <dgm:pt modelId="{1130F127-7F56-4C3D-BE14-9423DC1B2597}" type="pres">
      <dgm:prSet presAssocID="{2C3AB5D1-2E8F-42C2-B427-BC3BBA381309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D1834F2-1F69-45B4-8F9E-4884971E5503}" type="pres">
      <dgm:prSet presAssocID="{2C3AB5D1-2E8F-42C2-B427-BC3BBA381309}" presName="ribbon" presStyleLbl="node1" presStyleIdx="0" presStyleCnt="1" custLinFactNeighborX="-18150" custLinFactNeighborY="-8388"/>
      <dgm:spPr/>
    </dgm:pt>
    <dgm:pt modelId="{5B4603D9-F9C7-469B-AB96-9627A4042262}" type="pres">
      <dgm:prSet presAssocID="{2C3AB5D1-2E8F-42C2-B427-BC3BBA381309}" presName="leftArrowText" presStyleLbl="node1" presStyleIdx="0" presStyleCnt="1" custLinFactNeighborX="-31424" custLinFactNeighborY="-79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2809CA-CCD7-4939-B66B-A7D437AFE43F}" type="pres">
      <dgm:prSet presAssocID="{2C3AB5D1-2E8F-42C2-B427-BC3BBA381309}" presName="rightArrowText" presStyleLbl="node1" presStyleIdx="0" presStyleCnt="1" custLinFactNeighborX="-15641" custLinFactNeighborY="-311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9D49C3C-4184-4EFF-9A47-2D72CEC6711E}" type="presOf" srcId="{2C3AB5D1-2E8F-42C2-B427-BC3BBA381309}" destId="{1130F127-7F56-4C3D-BE14-9423DC1B2597}" srcOrd="0" destOrd="0" presId="urn:microsoft.com/office/officeart/2005/8/layout/arrow6"/>
    <dgm:cxn modelId="{4701CB00-FBCA-488E-B353-1DD05C4C9E50}" type="presOf" srcId="{0B865022-E73B-4CED-89A8-DBF37BED899E}" destId="{6F2809CA-CCD7-4939-B66B-A7D437AFE43F}" srcOrd="0" destOrd="0" presId="urn:microsoft.com/office/officeart/2005/8/layout/arrow6"/>
    <dgm:cxn modelId="{76B609EC-F0A1-447A-A052-70DC21E50534}" srcId="{2C3AB5D1-2E8F-42C2-B427-BC3BBA381309}" destId="{6A2729AA-9AB2-4A0D-8CA6-7D38AB9762F4}" srcOrd="0" destOrd="0" parTransId="{1A40A4AF-F849-408C-A5DB-F81311F5C0E2}" sibTransId="{956766E0-7DF1-4047-980A-4A3F32FA5A05}"/>
    <dgm:cxn modelId="{6E966294-6324-43B7-BB72-2C5151A3F583}" srcId="{2C3AB5D1-2E8F-42C2-B427-BC3BBA381309}" destId="{0B865022-E73B-4CED-89A8-DBF37BED899E}" srcOrd="1" destOrd="0" parTransId="{3784861F-6CE1-4B0C-BAE0-7C392D86C569}" sibTransId="{EBC926B3-9E27-4BC3-8AA7-A73F1F32000B}"/>
    <dgm:cxn modelId="{3FAE5C5F-92BE-4FD2-9432-63A06E90DBB7}" type="presOf" srcId="{6A2729AA-9AB2-4A0D-8CA6-7D38AB9762F4}" destId="{5B4603D9-F9C7-469B-AB96-9627A4042262}" srcOrd="0" destOrd="0" presId="urn:microsoft.com/office/officeart/2005/8/layout/arrow6"/>
    <dgm:cxn modelId="{67386E3C-0C3B-4B7E-AD46-F1A96C66746E}" type="presParOf" srcId="{1130F127-7F56-4C3D-BE14-9423DC1B2597}" destId="{ED1834F2-1F69-45B4-8F9E-4884971E5503}" srcOrd="0" destOrd="0" presId="urn:microsoft.com/office/officeart/2005/8/layout/arrow6"/>
    <dgm:cxn modelId="{A33005B1-2518-4131-946A-C352CC68E876}" type="presParOf" srcId="{1130F127-7F56-4C3D-BE14-9423DC1B2597}" destId="{5B4603D9-F9C7-469B-AB96-9627A4042262}" srcOrd="1" destOrd="0" presId="urn:microsoft.com/office/officeart/2005/8/layout/arrow6"/>
    <dgm:cxn modelId="{83D5FDE0-2CFE-49E1-B94A-36721C84AFE6}" type="presParOf" srcId="{1130F127-7F56-4C3D-BE14-9423DC1B2597}" destId="{6F2809CA-CCD7-4939-B66B-A7D437AFE43F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CE9C9D-5816-42BC-A075-F5076CB2B942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89D66C-03C9-4E5B-87A4-67E52DE6834A}">
      <dgm:prSet phldrT="[Text]"/>
      <dgm:spPr/>
      <dgm:t>
        <a:bodyPr/>
        <a:lstStyle/>
        <a:p>
          <a:r>
            <a:rPr lang="en-US" dirty="0" smtClean="0"/>
            <a:t>DODATNA OPREMA</a:t>
          </a:r>
          <a:endParaRPr lang="en-US" dirty="0"/>
        </a:p>
      </dgm:t>
    </dgm:pt>
    <dgm:pt modelId="{D3DACE5C-A704-4C29-8D82-DCEDFB38B8D1}" type="parTrans" cxnId="{4476EA3D-7917-40B7-ACF4-D383BDE542FF}">
      <dgm:prSet/>
      <dgm:spPr/>
      <dgm:t>
        <a:bodyPr/>
        <a:lstStyle/>
        <a:p>
          <a:endParaRPr lang="en-US"/>
        </a:p>
      </dgm:t>
    </dgm:pt>
    <dgm:pt modelId="{4789D9B9-3F5C-4491-9FB2-92CDC1675D67}" type="sibTrans" cxnId="{4476EA3D-7917-40B7-ACF4-D383BDE542FF}">
      <dgm:prSet/>
      <dgm:spPr/>
      <dgm:t>
        <a:bodyPr/>
        <a:lstStyle/>
        <a:p>
          <a:endParaRPr lang="en-US"/>
        </a:p>
      </dgm:t>
    </dgm:pt>
    <dgm:pt modelId="{668208FA-1F68-4586-B028-1B55DE17FACE}">
      <dgm:prSet phldrT="[Text]"/>
      <dgm:spPr/>
      <dgm:t>
        <a:bodyPr/>
        <a:lstStyle/>
        <a:p>
          <a:r>
            <a:rPr lang="en-US" dirty="0" smtClean="0"/>
            <a:t>B2B </a:t>
          </a:r>
          <a:r>
            <a:rPr lang="en-US" dirty="0" err="1" smtClean="0"/>
            <a:t>WareHouse</a:t>
          </a:r>
          <a:endParaRPr lang="en-US" dirty="0"/>
        </a:p>
      </dgm:t>
    </dgm:pt>
    <dgm:pt modelId="{4392E76E-C044-4E7B-B7A5-29760E36D5D4}" type="parTrans" cxnId="{A464CB77-09C2-4051-AE3A-1F8F15B7CCEB}">
      <dgm:prSet/>
      <dgm:spPr/>
      <dgm:t>
        <a:bodyPr/>
        <a:lstStyle/>
        <a:p>
          <a:endParaRPr lang="en-US"/>
        </a:p>
      </dgm:t>
    </dgm:pt>
    <dgm:pt modelId="{17033DE4-FBDF-402E-8C9E-02C9A414D35B}" type="sibTrans" cxnId="{A464CB77-09C2-4051-AE3A-1F8F15B7CCEB}">
      <dgm:prSet/>
      <dgm:spPr/>
      <dgm:t>
        <a:bodyPr/>
        <a:lstStyle/>
        <a:p>
          <a:endParaRPr lang="en-US"/>
        </a:p>
      </dgm:t>
    </dgm:pt>
    <dgm:pt modelId="{83743F31-8557-4551-804B-01E059340CE7}">
      <dgm:prSet phldrT="[Text]"/>
      <dgm:spPr/>
      <dgm:t>
        <a:bodyPr/>
        <a:lstStyle/>
        <a:p>
          <a:r>
            <a:rPr lang="en-US" dirty="0" smtClean="0"/>
            <a:t>B2B </a:t>
          </a:r>
          <a:r>
            <a:rPr lang="en-US" dirty="0" err="1" smtClean="0"/>
            <a:t>WareHouse</a:t>
          </a:r>
          <a:endParaRPr lang="en-US" dirty="0"/>
        </a:p>
      </dgm:t>
    </dgm:pt>
    <dgm:pt modelId="{031147D7-2EF5-4774-B83D-A3FCA5C203B4}" type="parTrans" cxnId="{30D75D10-5976-4815-AFCA-84A8F43CC8DA}">
      <dgm:prSet/>
      <dgm:spPr/>
      <dgm:t>
        <a:bodyPr/>
        <a:lstStyle/>
        <a:p>
          <a:endParaRPr lang="en-US"/>
        </a:p>
      </dgm:t>
    </dgm:pt>
    <dgm:pt modelId="{4F772E53-2E1C-4636-A7FE-F68F09B4F24F}" type="sibTrans" cxnId="{30D75D10-5976-4815-AFCA-84A8F43CC8DA}">
      <dgm:prSet/>
      <dgm:spPr/>
      <dgm:t>
        <a:bodyPr/>
        <a:lstStyle/>
        <a:p>
          <a:endParaRPr lang="en-US"/>
        </a:p>
      </dgm:t>
    </dgm:pt>
    <dgm:pt modelId="{D3EDC5FF-C7C5-4461-A189-CA24425AED31}">
      <dgm:prSet phldrT="[Text]"/>
      <dgm:spPr/>
      <dgm:t>
        <a:bodyPr/>
        <a:lstStyle/>
        <a:p>
          <a:r>
            <a:rPr lang="en-US" dirty="0" smtClean="0"/>
            <a:t>B2B </a:t>
          </a:r>
          <a:r>
            <a:rPr lang="en-US" dirty="0" err="1" smtClean="0"/>
            <a:t>WareHouse</a:t>
          </a:r>
          <a:endParaRPr lang="en-US" dirty="0"/>
        </a:p>
      </dgm:t>
    </dgm:pt>
    <dgm:pt modelId="{B316EF32-BE5B-496B-83CD-B920FF0B239E}" type="parTrans" cxnId="{47FB4D4B-85E5-4A5E-950B-8505A5113D2B}">
      <dgm:prSet/>
      <dgm:spPr/>
      <dgm:t>
        <a:bodyPr/>
        <a:lstStyle/>
        <a:p>
          <a:endParaRPr lang="en-US"/>
        </a:p>
      </dgm:t>
    </dgm:pt>
    <dgm:pt modelId="{4FD5AB11-0BD1-4411-A8D5-FDD7C2CD2232}" type="sibTrans" cxnId="{47FB4D4B-85E5-4A5E-950B-8505A5113D2B}">
      <dgm:prSet/>
      <dgm:spPr/>
      <dgm:t>
        <a:bodyPr/>
        <a:lstStyle/>
        <a:p>
          <a:endParaRPr lang="en-US"/>
        </a:p>
      </dgm:t>
    </dgm:pt>
    <dgm:pt modelId="{CC5599EC-C46A-458D-890E-A7D7469C5F74}" type="asst">
      <dgm:prSet phldrT="[Text]"/>
      <dgm:spPr/>
      <dgm:t>
        <a:bodyPr/>
        <a:lstStyle/>
        <a:p>
          <a:r>
            <a:rPr lang="en-US" dirty="0" smtClean="0"/>
            <a:t>JSON XML</a:t>
          </a:r>
          <a:endParaRPr lang="en-US" dirty="0"/>
        </a:p>
      </dgm:t>
    </dgm:pt>
    <dgm:pt modelId="{55B22392-2F22-4A5D-9723-6D8734E1267C}" type="sibTrans" cxnId="{AE98B296-918E-4198-806C-305800D47404}">
      <dgm:prSet/>
      <dgm:spPr/>
      <dgm:t>
        <a:bodyPr/>
        <a:lstStyle/>
        <a:p>
          <a:endParaRPr lang="en-US"/>
        </a:p>
      </dgm:t>
    </dgm:pt>
    <dgm:pt modelId="{1A4983AF-CFAA-480E-B697-043A4AC1A03F}" type="parTrans" cxnId="{AE98B296-918E-4198-806C-305800D47404}">
      <dgm:prSet/>
      <dgm:spPr/>
      <dgm:t>
        <a:bodyPr/>
        <a:lstStyle/>
        <a:p>
          <a:endParaRPr lang="en-US"/>
        </a:p>
      </dgm:t>
    </dgm:pt>
    <dgm:pt modelId="{D27BBE69-5AC7-4CCF-8F45-93E16BD9947D}" type="pres">
      <dgm:prSet presAssocID="{A2CE9C9D-5816-42BC-A075-F5076CB2B942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155FF3F-2DC7-4E9F-8DB2-71914B8BB06A}" type="pres">
      <dgm:prSet presAssocID="{1789D66C-03C9-4E5B-87A4-67E52DE6834A}" presName="hierRoot1" presStyleCnt="0">
        <dgm:presLayoutVars>
          <dgm:hierBranch val="init"/>
        </dgm:presLayoutVars>
      </dgm:prSet>
      <dgm:spPr/>
    </dgm:pt>
    <dgm:pt modelId="{08F06A80-58E3-4AAF-9E5D-C4E6BE668A36}" type="pres">
      <dgm:prSet presAssocID="{1789D66C-03C9-4E5B-87A4-67E52DE6834A}" presName="rootComposite1" presStyleCnt="0"/>
      <dgm:spPr/>
    </dgm:pt>
    <dgm:pt modelId="{17562622-A7E0-4482-BDFC-FF433751E332}" type="pres">
      <dgm:prSet presAssocID="{1789D66C-03C9-4E5B-87A4-67E52DE6834A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8BCD2E-A634-4765-8116-81601A3F37FE}" type="pres">
      <dgm:prSet presAssocID="{1789D66C-03C9-4E5B-87A4-67E52DE6834A}" presName="topArc1" presStyleLbl="parChTrans1D1" presStyleIdx="0" presStyleCnt="10"/>
      <dgm:spPr/>
    </dgm:pt>
    <dgm:pt modelId="{D8CD7B40-5013-41CC-8225-2F387789B5C7}" type="pres">
      <dgm:prSet presAssocID="{1789D66C-03C9-4E5B-87A4-67E52DE6834A}" presName="bottomArc1" presStyleLbl="parChTrans1D1" presStyleIdx="1" presStyleCnt="10"/>
      <dgm:spPr/>
    </dgm:pt>
    <dgm:pt modelId="{F9AAE3E5-DEAB-4A23-9288-27B9DDBBB5FC}" type="pres">
      <dgm:prSet presAssocID="{1789D66C-03C9-4E5B-87A4-67E52DE6834A}" presName="topConnNode1" presStyleLbl="node1" presStyleIdx="0" presStyleCnt="0"/>
      <dgm:spPr/>
      <dgm:t>
        <a:bodyPr/>
        <a:lstStyle/>
        <a:p>
          <a:endParaRPr lang="en-US"/>
        </a:p>
      </dgm:t>
    </dgm:pt>
    <dgm:pt modelId="{0865B9BA-744B-46FD-A34C-E067B0762F19}" type="pres">
      <dgm:prSet presAssocID="{1789D66C-03C9-4E5B-87A4-67E52DE6834A}" presName="hierChild2" presStyleCnt="0"/>
      <dgm:spPr/>
    </dgm:pt>
    <dgm:pt modelId="{6D0A5AAB-9556-4459-9D23-5BC8B787A6B2}" type="pres">
      <dgm:prSet presAssocID="{4392E76E-C044-4E7B-B7A5-29760E36D5D4}" presName="Name28" presStyleLbl="parChTrans1D2" presStyleIdx="0" presStyleCnt="4"/>
      <dgm:spPr/>
      <dgm:t>
        <a:bodyPr/>
        <a:lstStyle/>
        <a:p>
          <a:endParaRPr lang="en-US"/>
        </a:p>
      </dgm:t>
    </dgm:pt>
    <dgm:pt modelId="{0587CB0D-85B9-4131-9992-5B3102C0D71E}" type="pres">
      <dgm:prSet presAssocID="{668208FA-1F68-4586-B028-1B55DE17FACE}" presName="hierRoot2" presStyleCnt="0">
        <dgm:presLayoutVars>
          <dgm:hierBranch val="init"/>
        </dgm:presLayoutVars>
      </dgm:prSet>
      <dgm:spPr/>
    </dgm:pt>
    <dgm:pt modelId="{06E361E2-96D7-48DD-8AAC-ACD14F90D187}" type="pres">
      <dgm:prSet presAssocID="{668208FA-1F68-4586-B028-1B55DE17FACE}" presName="rootComposite2" presStyleCnt="0"/>
      <dgm:spPr/>
    </dgm:pt>
    <dgm:pt modelId="{40E4C00D-55DD-438C-BD6E-CD0A679B16B3}" type="pres">
      <dgm:prSet presAssocID="{668208FA-1F68-4586-B028-1B55DE17FAC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623E9D-097B-488D-855A-B3A6590138E8}" type="pres">
      <dgm:prSet presAssocID="{668208FA-1F68-4586-B028-1B55DE17FACE}" presName="topArc2" presStyleLbl="parChTrans1D1" presStyleIdx="2" presStyleCnt="10"/>
      <dgm:spPr/>
    </dgm:pt>
    <dgm:pt modelId="{93F8725C-7BAD-453C-9598-3F548AB162DF}" type="pres">
      <dgm:prSet presAssocID="{668208FA-1F68-4586-B028-1B55DE17FACE}" presName="bottomArc2" presStyleLbl="parChTrans1D1" presStyleIdx="3" presStyleCnt="10"/>
      <dgm:spPr/>
    </dgm:pt>
    <dgm:pt modelId="{722ACC4F-B5B0-4F50-85AA-85A76578FB16}" type="pres">
      <dgm:prSet presAssocID="{668208FA-1F68-4586-B028-1B55DE17FACE}" presName="topConnNode2" presStyleLbl="node2" presStyleIdx="0" presStyleCnt="0"/>
      <dgm:spPr/>
      <dgm:t>
        <a:bodyPr/>
        <a:lstStyle/>
        <a:p>
          <a:endParaRPr lang="en-US"/>
        </a:p>
      </dgm:t>
    </dgm:pt>
    <dgm:pt modelId="{D3F6D4B0-B2B9-417D-BECD-27BFCC4AAC94}" type="pres">
      <dgm:prSet presAssocID="{668208FA-1F68-4586-B028-1B55DE17FACE}" presName="hierChild4" presStyleCnt="0"/>
      <dgm:spPr/>
    </dgm:pt>
    <dgm:pt modelId="{469D4BB7-CE80-493B-9F34-19DBFEA823B8}" type="pres">
      <dgm:prSet presAssocID="{668208FA-1F68-4586-B028-1B55DE17FACE}" presName="hierChild5" presStyleCnt="0"/>
      <dgm:spPr/>
    </dgm:pt>
    <dgm:pt modelId="{1BF1B8DC-6BF3-4B87-9B91-243E337CE497}" type="pres">
      <dgm:prSet presAssocID="{031147D7-2EF5-4774-B83D-A3FCA5C203B4}" presName="Name28" presStyleLbl="parChTrans1D2" presStyleIdx="1" presStyleCnt="4"/>
      <dgm:spPr/>
      <dgm:t>
        <a:bodyPr/>
        <a:lstStyle/>
        <a:p>
          <a:endParaRPr lang="en-US"/>
        </a:p>
      </dgm:t>
    </dgm:pt>
    <dgm:pt modelId="{80D10BB9-906B-443A-B826-D805FE30BA3A}" type="pres">
      <dgm:prSet presAssocID="{83743F31-8557-4551-804B-01E059340CE7}" presName="hierRoot2" presStyleCnt="0">
        <dgm:presLayoutVars>
          <dgm:hierBranch val="init"/>
        </dgm:presLayoutVars>
      </dgm:prSet>
      <dgm:spPr/>
    </dgm:pt>
    <dgm:pt modelId="{097F7A87-01D0-40C6-9A02-8EA986D50418}" type="pres">
      <dgm:prSet presAssocID="{83743F31-8557-4551-804B-01E059340CE7}" presName="rootComposite2" presStyleCnt="0"/>
      <dgm:spPr/>
    </dgm:pt>
    <dgm:pt modelId="{9EFB303A-7839-43E7-8BF7-0EF24EC20497}" type="pres">
      <dgm:prSet presAssocID="{83743F31-8557-4551-804B-01E059340CE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E30777-992A-4376-8427-74AE8E28F517}" type="pres">
      <dgm:prSet presAssocID="{83743F31-8557-4551-804B-01E059340CE7}" presName="topArc2" presStyleLbl="parChTrans1D1" presStyleIdx="4" presStyleCnt="10"/>
      <dgm:spPr/>
    </dgm:pt>
    <dgm:pt modelId="{F456AC61-1245-4B28-AA87-6BA74247AF36}" type="pres">
      <dgm:prSet presAssocID="{83743F31-8557-4551-804B-01E059340CE7}" presName="bottomArc2" presStyleLbl="parChTrans1D1" presStyleIdx="5" presStyleCnt="10"/>
      <dgm:spPr/>
    </dgm:pt>
    <dgm:pt modelId="{7B1C5234-96CE-4E0A-A1EB-2ECCF1D73773}" type="pres">
      <dgm:prSet presAssocID="{83743F31-8557-4551-804B-01E059340CE7}" presName="topConnNode2" presStyleLbl="node2" presStyleIdx="0" presStyleCnt="0"/>
      <dgm:spPr/>
      <dgm:t>
        <a:bodyPr/>
        <a:lstStyle/>
        <a:p>
          <a:endParaRPr lang="en-US"/>
        </a:p>
      </dgm:t>
    </dgm:pt>
    <dgm:pt modelId="{13D7C434-672D-4A93-ACF6-5923647583E8}" type="pres">
      <dgm:prSet presAssocID="{83743F31-8557-4551-804B-01E059340CE7}" presName="hierChild4" presStyleCnt="0"/>
      <dgm:spPr/>
    </dgm:pt>
    <dgm:pt modelId="{AEF7E88E-3E92-4D2F-9DDA-3163AD903100}" type="pres">
      <dgm:prSet presAssocID="{83743F31-8557-4551-804B-01E059340CE7}" presName="hierChild5" presStyleCnt="0"/>
      <dgm:spPr/>
    </dgm:pt>
    <dgm:pt modelId="{37780786-D0B4-4BE6-9B9F-FBDBB8239875}" type="pres">
      <dgm:prSet presAssocID="{B316EF32-BE5B-496B-83CD-B920FF0B239E}" presName="Name28" presStyleLbl="parChTrans1D2" presStyleIdx="2" presStyleCnt="4"/>
      <dgm:spPr/>
      <dgm:t>
        <a:bodyPr/>
        <a:lstStyle/>
        <a:p>
          <a:endParaRPr lang="en-US"/>
        </a:p>
      </dgm:t>
    </dgm:pt>
    <dgm:pt modelId="{F54A8005-628B-48E5-A82B-9A2FF28CB0A2}" type="pres">
      <dgm:prSet presAssocID="{D3EDC5FF-C7C5-4461-A189-CA24425AED31}" presName="hierRoot2" presStyleCnt="0">
        <dgm:presLayoutVars>
          <dgm:hierBranch val="init"/>
        </dgm:presLayoutVars>
      </dgm:prSet>
      <dgm:spPr/>
    </dgm:pt>
    <dgm:pt modelId="{DEFDB751-1992-49EF-B465-345D2D8BA80F}" type="pres">
      <dgm:prSet presAssocID="{D3EDC5FF-C7C5-4461-A189-CA24425AED31}" presName="rootComposite2" presStyleCnt="0"/>
      <dgm:spPr/>
    </dgm:pt>
    <dgm:pt modelId="{1CAFCE25-911A-4DCE-B239-85EF76E35871}" type="pres">
      <dgm:prSet presAssocID="{D3EDC5FF-C7C5-4461-A189-CA24425AED3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040A533-8C72-49C8-BE74-3B0B1BA5273F}" type="pres">
      <dgm:prSet presAssocID="{D3EDC5FF-C7C5-4461-A189-CA24425AED31}" presName="topArc2" presStyleLbl="parChTrans1D1" presStyleIdx="6" presStyleCnt="10"/>
      <dgm:spPr/>
    </dgm:pt>
    <dgm:pt modelId="{9FA3DDAE-6BD9-4F2D-A5A1-37E15FE070E7}" type="pres">
      <dgm:prSet presAssocID="{D3EDC5FF-C7C5-4461-A189-CA24425AED31}" presName="bottomArc2" presStyleLbl="parChTrans1D1" presStyleIdx="7" presStyleCnt="10"/>
      <dgm:spPr/>
    </dgm:pt>
    <dgm:pt modelId="{71629AC5-7906-4325-B439-636B5B26E80D}" type="pres">
      <dgm:prSet presAssocID="{D3EDC5FF-C7C5-4461-A189-CA24425AED31}" presName="topConnNode2" presStyleLbl="node2" presStyleIdx="0" presStyleCnt="0"/>
      <dgm:spPr/>
      <dgm:t>
        <a:bodyPr/>
        <a:lstStyle/>
        <a:p>
          <a:endParaRPr lang="en-US"/>
        </a:p>
      </dgm:t>
    </dgm:pt>
    <dgm:pt modelId="{26CC747E-CF5F-485A-AB66-A3D9C42A1AC2}" type="pres">
      <dgm:prSet presAssocID="{D3EDC5FF-C7C5-4461-A189-CA24425AED31}" presName="hierChild4" presStyleCnt="0"/>
      <dgm:spPr/>
    </dgm:pt>
    <dgm:pt modelId="{F27BD7E6-D448-4329-AD51-C18576E2F1A2}" type="pres">
      <dgm:prSet presAssocID="{D3EDC5FF-C7C5-4461-A189-CA24425AED31}" presName="hierChild5" presStyleCnt="0"/>
      <dgm:spPr/>
    </dgm:pt>
    <dgm:pt modelId="{3759FD17-38D7-4EA3-9884-6043C206E7AD}" type="pres">
      <dgm:prSet presAssocID="{1789D66C-03C9-4E5B-87A4-67E52DE6834A}" presName="hierChild3" presStyleCnt="0"/>
      <dgm:spPr/>
    </dgm:pt>
    <dgm:pt modelId="{1F738F3B-46DE-4CC8-A097-8C411BF176F5}" type="pres">
      <dgm:prSet presAssocID="{1A4983AF-CFAA-480E-B697-043A4AC1A03F}" presName="Name101" presStyleLbl="parChTrans1D2" presStyleIdx="3" presStyleCnt="4"/>
      <dgm:spPr/>
      <dgm:t>
        <a:bodyPr/>
        <a:lstStyle/>
        <a:p>
          <a:endParaRPr lang="en-US"/>
        </a:p>
      </dgm:t>
    </dgm:pt>
    <dgm:pt modelId="{881C7506-B584-4818-98C5-06C5F1A7575C}" type="pres">
      <dgm:prSet presAssocID="{CC5599EC-C46A-458D-890E-A7D7469C5F74}" presName="hierRoot3" presStyleCnt="0">
        <dgm:presLayoutVars>
          <dgm:hierBranch val="init"/>
        </dgm:presLayoutVars>
      </dgm:prSet>
      <dgm:spPr/>
    </dgm:pt>
    <dgm:pt modelId="{40C638EA-2DEE-43F1-B43E-6A53BA10F0F6}" type="pres">
      <dgm:prSet presAssocID="{CC5599EC-C46A-458D-890E-A7D7469C5F74}" presName="rootComposite3" presStyleCnt="0"/>
      <dgm:spPr/>
    </dgm:pt>
    <dgm:pt modelId="{380A8852-4857-4B82-A7D6-3B30B01EFF74}" type="pres">
      <dgm:prSet presAssocID="{CC5599EC-C46A-458D-890E-A7D7469C5F74}" presName="rootText3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92F5F6-4CA1-4639-8D4F-57E65B147DBA}" type="pres">
      <dgm:prSet presAssocID="{CC5599EC-C46A-458D-890E-A7D7469C5F74}" presName="topArc3" presStyleLbl="parChTrans1D1" presStyleIdx="8" presStyleCnt="10"/>
      <dgm:spPr/>
    </dgm:pt>
    <dgm:pt modelId="{937F372C-C639-47CB-B07B-B635EC3CA09C}" type="pres">
      <dgm:prSet presAssocID="{CC5599EC-C46A-458D-890E-A7D7469C5F74}" presName="bottomArc3" presStyleLbl="parChTrans1D1" presStyleIdx="9" presStyleCnt="10"/>
      <dgm:spPr/>
    </dgm:pt>
    <dgm:pt modelId="{3BCD9910-EA56-40F0-9573-29FEF907F502}" type="pres">
      <dgm:prSet presAssocID="{CC5599EC-C46A-458D-890E-A7D7469C5F74}" presName="topConnNode3" presStyleLbl="asst1" presStyleIdx="0" presStyleCnt="0"/>
      <dgm:spPr/>
      <dgm:t>
        <a:bodyPr/>
        <a:lstStyle/>
        <a:p>
          <a:endParaRPr lang="en-US"/>
        </a:p>
      </dgm:t>
    </dgm:pt>
    <dgm:pt modelId="{8988FF8F-9DAE-433F-B0BB-8DBEC0177B2F}" type="pres">
      <dgm:prSet presAssocID="{CC5599EC-C46A-458D-890E-A7D7469C5F74}" presName="hierChild6" presStyleCnt="0"/>
      <dgm:spPr/>
    </dgm:pt>
    <dgm:pt modelId="{576CC9E3-A90C-4AC4-872E-93C7B52E361C}" type="pres">
      <dgm:prSet presAssocID="{CC5599EC-C46A-458D-890E-A7D7469C5F74}" presName="hierChild7" presStyleCnt="0"/>
      <dgm:spPr/>
    </dgm:pt>
  </dgm:ptLst>
  <dgm:cxnLst>
    <dgm:cxn modelId="{C3A3836D-EF8F-437A-8165-35CCBBD66E19}" type="presOf" srcId="{1A4983AF-CFAA-480E-B697-043A4AC1A03F}" destId="{1F738F3B-46DE-4CC8-A097-8C411BF176F5}" srcOrd="0" destOrd="0" presId="urn:microsoft.com/office/officeart/2008/layout/HalfCircleOrganizationChart"/>
    <dgm:cxn modelId="{4476EA3D-7917-40B7-ACF4-D383BDE542FF}" srcId="{A2CE9C9D-5816-42BC-A075-F5076CB2B942}" destId="{1789D66C-03C9-4E5B-87A4-67E52DE6834A}" srcOrd="0" destOrd="0" parTransId="{D3DACE5C-A704-4C29-8D82-DCEDFB38B8D1}" sibTransId="{4789D9B9-3F5C-4491-9FB2-92CDC1675D67}"/>
    <dgm:cxn modelId="{BE339994-065B-4E48-B791-79E7CC497D3A}" type="presOf" srcId="{D3EDC5FF-C7C5-4461-A189-CA24425AED31}" destId="{1CAFCE25-911A-4DCE-B239-85EF76E35871}" srcOrd="0" destOrd="0" presId="urn:microsoft.com/office/officeart/2008/layout/HalfCircleOrganizationChart"/>
    <dgm:cxn modelId="{1898ADA4-D029-41DF-A50C-6AD44D37A8CF}" type="presOf" srcId="{83743F31-8557-4551-804B-01E059340CE7}" destId="{9EFB303A-7839-43E7-8BF7-0EF24EC20497}" srcOrd="0" destOrd="0" presId="urn:microsoft.com/office/officeart/2008/layout/HalfCircleOrganizationChart"/>
    <dgm:cxn modelId="{88DD7117-BC63-41DF-9077-15E3EED805D5}" type="presOf" srcId="{83743F31-8557-4551-804B-01E059340CE7}" destId="{7B1C5234-96CE-4E0A-A1EB-2ECCF1D73773}" srcOrd="1" destOrd="0" presId="urn:microsoft.com/office/officeart/2008/layout/HalfCircleOrganizationChart"/>
    <dgm:cxn modelId="{47FB4D4B-85E5-4A5E-950B-8505A5113D2B}" srcId="{1789D66C-03C9-4E5B-87A4-67E52DE6834A}" destId="{D3EDC5FF-C7C5-4461-A189-CA24425AED31}" srcOrd="3" destOrd="0" parTransId="{B316EF32-BE5B-496B-83CD-B920FF0B239E}" sibTransId="{4FD5AB11-0BD1-4411-A8D5-FDD7C2CD2232}"/>
    <dgm:cxn modelId="{2FEB57EE-59BD-493C-A92F-BFE59A91852C}" type="presOf" srcId="{A2CE9C9D-5816-42BC-A075-F5076CB2B942}" destId="{D27BBE69-5AC7-4CCF-8F45-93E16BD9947D}" srcOrd="0" destOrd="0" presId="urn:microsoft.com/office/officeart/2008/layout/HalfCircleOrganizationChart"/>
    <dgm:cxn modelId="{CA712BFC-494B-4593-B8DC-2057C7F8B405}" type="presOf" srcId="{CC5599EC-C46A-458D-890E-A7D7469C5F74}" destId="{3BCD9910-EA56-40F0-9573-29FEF907F502}" srcOrd="1" destOrd="0" presId="urn:microsoft.com/office/officeart/2008/layout/HalfCircleOrganizationChart"/>
    <dgm:cxn modelId="{AE98B296-918E-4198-806C-305800D47404}" srcId="{1789D66C-03C9-4E5B-87A4-67E52DE6834A}" destId="{CC5599EC-C46A-458D-890E-A7D7469C5F74}" srcOrd="0" destOrd="0" parTransId="{1A4983AF-CFAA-480E-B697-043A4AC1A03F}" sibTransId="{55B22392-2F22-4A5D-9723-6D8734E1267C}"/>
    <dgm:cxn modelId="{C066EE10-B686-4B8B-9E8B-E8E2760D0E18}" type="presOf" srcId="{CC5599EC-C46A-458D-890E-A7D7469C5F74}" destId="{380A8852-4857-4B82-A7D6-3B30B01EFF74}" srcOrd="0" destOrd="0" presId="urn:microsoft.com/office/officeart/2008/layout/HalfCircleOrganizationChart"/>
    <dgm:cxn modelId="{BF2E4BDF-191D-4679-ACEA-06921AA94918}" type="presOf" srcId="{668208FA-1F68-4586-B028-1B55DE17FACE}" destId="{722ACC4F-B5B0-4F50-85AA-85A76578FB16}" srcOrd="1" destOrd="0" presId="urn:microsoft.com/office/officeart/2008/layout/HalfCircleOrganizationChart"/>
    <dgm:cxn modelId="{8FE45E9F-E512-4886-A307-41841D8989D2}" type="presOf" srcId="{B316EF32-BE5B-496B-83CD-B920FF0B239E}" destId="{37780786-D0B4-4BE6-9B9F-FBDBB8239875}" srcOrd="0" destOrd="0" presId="urn:microsoft.com/office/officeart/2008/layout/HalfCircleOrganizationChart"/>
    <dgm:cxn modelId="{69472E98-0BA7-4680-AC76-B7DEDB73CB6E}" type="presOf" srcId="{668208FA-1F68-4586-B028-1B55DE17FACE}" destId="{40E4C00D-55DD-438C-BD6E-CD0A679B16B3}" srcOrd="0" destOrd="0" presId="urn:microsoft.com/office/officeart/2008/layout/HalfCircleOrganizationChart"/>
    <dgm:cxn modelId="{A464CB77-09C2-4051-AE3A-1F8F15B7CCEB}" srcId="{1789D66C-03C9-4E5B-87A4-67E52DE6834A}" destId="{668208FA-1F68-4586-B028-1B55DE17FACE}" srcOrd="1" destOrd="0" parTransId="{4392E76E-C044-4E7B-B7A5-29760E36D5D4}" sibTransId="{17033DE4-FBDF-402E-8C9E-02C9A414D35B}"/>
    <dgm:cxn modelId="{30D75D10-5976-4815-AFCA-84A8F43CC8DA}" srcId="{1789D66C-03C9-4E5B-87A4-67E52DE6834A}" destId="{83743F31-8557-4551-804B-01E059340CE7}" srcOrd="2" destOrd="0" parTransId="{031147D7-2EF5-4774-B83D-A3FCA5C203B4}" sibTransId="{4F772E53-2E1C-4636-A7FE-F68F09B4F24F}"/>
    <dgm:cxn modelId="{7695AD63-FC15-4C12-941B-2C40B6EAB7AF}" type="presOf" srcId="{031147D7-2EF5-4774-B83D-A3FCA5C203B4}" destId="{1BF1B8DC-6BF3-4B87-9B91-243E337CE497}" srcOrd="0" destOrd="0" presId="urn:microsoft.com/office/officeart/2008/layout/HalfCircleOrganizationChart"/>
    <dgm:cxn modelId="{6B1B0AE7-D2F2-4CD9-B0A6-7DFAF7BDCC8A}" type="presOf" srcId="{1789D66C-03C9-4E5B-87A4-67E52DE6834A}" destId="{F9AAE3E5-DEAB-4A23-9288-27B9DDBBB5FC}" srcOrd="1" destOrd="0" presId="urn:microsoft.com/office/officeart/2008/layout/HalfCircleOrganizationChart"/>
    <dgm:cxn modelId="{F495C4B9-AE21-461D-A066-5F0DC82497DC}" type="presOf" srcId="{4392E76E-C044-4E7B-B7A5-29760E36D5D4}" destId="{6D0A5AAB-9556-4459-9D23-5BC8B787A6B2}" srcOrd="0" destOrd="0" presId="urn:microsoft.com/office/officeart/2008/layout/HalfCircleOrganizationChart"/>
    <dgm:cxn modelId="{29F1D3F9-7F02-483D-B673-FBF90310FD08}" type="presOf" srcId="{1789D66C-03C9-4E5B-87A4-67E52DE6834A}" destId="{17562622-A7E0-4482-BDFC-FF433751E332}" srcOrd="0" destOrd="0" presId="urn:microsoft.com/office/officeart/2008/layout/HalfCircleOrganizationChart"/>
    <dgm:cxn modelId="{9547D3F7-4ACC-47B3-96C6-4FDFF1ADFAB2}" type="presOf" srcId="{D3EDC5FF-C7C5-4461-A189-CA24425AED31}" destId="{71629AC5-7906-4325-B439-636B5B26E80D}" srcOrd="1" destOrd="0" presId="urn:microsoft.com/office/officeart/2008/layout/HalfCircleOrganizationChart"/>
    <dgm:cxn modelId="{3B5D9053-65BF-4DE1-B74C-410D4B751687}" type="presParOf" srcId="{D27BBE69-5AC7-4CCF-8F45-93E16BD9947D}" destId="{8155FF3F-2DC7-4E9F-8DB2-71914B8BB06A}" srcOrd="0" destOrd="0" presId="urn:microsoft.com/office/officeart/2008/layout/HalfCircleOrganizationChart"/>
    <dgm:cxn modelId="{CA9C3706-CCDD-4BA6-9543-42ACE3A06CD6}" type="presParOf" srcId="{8155FF3F-2DC7-4E9F-8DB2-71914B8BB06A}" destId="{08F06A80-58E3-4AAF-9E5D-C4E6BE668A36}" srcOrd="0" destOrd="0" presId="urn:microsoft.com/office/officeart/2008/layout/HalfCircleOrganizationChart"/>
    <dgm:cxn modelId="{F3E1A837-3910-4D2A-8550-3B7868C68372}" type="presParOf" srcId="{08F06A80-58E3-4AAF-9E5D-C4E6BE668A36}" destId="{17562622-A7E0-4482-BDFC-FF433751E332}" srcOrd="0" destOrd="0" presId="urn:microsoft.com/office/officeart/2008/layout/HalfCircleOrganizationChart"/>
    <dgm:cxn modelId="{112B4738-0F11-4917-AC47-4106934C8E48}" type="presParOf" srcId="{08F06A80-58E3-4AAF-9E5D-C4E6BE668A36}" destId="{0C8BCD2E-A634-4765-8116-81601A3F37FE}" srcOrd="1" destOrd="0" presId="urn:microsoft.com/office/officeart/2008/layout/HalfCircleOrganizationChart"/>
    <dgm:cxn modelId="{3C35CE30-BB57-45D5-B113-27FDC820A0A8}" type="presParOf" srcId="{08F06A80-58E3-4AAF-9E5D-C4E6BE668A36}" destId="{D8CD7B40-5013-41CC-8225-2F387789B5C7}" srcOrd="2" destOrd="0" presId="urn:microsoft.com/office/officeart/2008/layout/HalfCircleOrganizationChart"/>
    <dgm:cxn modelId="{EB528355-345E-4E6D-A827-DFFCD719A63A}" type="presParOf" srcId="{08F06A80-58E3-4AAF-9E5D-C4E6BE668A36}" destId="{F9AAE3E5-DEAB-4A23-9288-27B9DDBBB5FC}" srcOrd="3" destOrd="0" presId="urn:microsoft.com/office/officeart/2008/layout/HalfCircleOrganizationChart"/>
    <dgm:cxn modelId="{D3DC4B83-97A2-48FB-874C-C066275436EF}" type="presParOf" srcId="{8155FF3F-2DC7-4E9F-8DB2-71914B8BB06A}" destId="{0865B9BA-744B-46FD-A34C-E067B0762F19}" srcOrd="1" destOrd="0" presId="urn:microsoft.com/office/officeart/2008/layout/HalfCircleOrganizationChart"/>
    <dgm:cxn modelId="{AA2717BE-FF71-484B-980B-5CCD871BAE18}" type="presParOf" srcId="{0865B9BA-744B-46FD-A34C-E067B0762F19}" destId="{6D0A5AAB-9556-4459-9D23-5BC8B787A6B2}" srcOrd="0" destOrd="0" presId="urn:microsoft.com/office/officeart/2008/layout/HalfCircleOrganizationChart"/>
    <dgm:cxn modelId="{9E4D6272-6EFB-4BA0-917F-620716FD608F}" type="presParOf" srcId="{0865B9BA-744B-46FD-A34C-E067B0762F19}" destId="{0587CB0D-85B9-4131-9992-5B3102C0D71E}" srcOrd="1" destOrd="0" presId="urn:microsoft.com/office/officeart/2008/layout/HalfCircleOrganizationChart"/>
    <dgm:cxn modelId="{26D349F4-7CA0-40FB-885C-3F911D1F238A}" type="presParOf" srcId="{0587CB0D-85B9-4131-9992-5B3102C0D71E}" destId="{06E361E2-96D7-48DD-8AAC-ACD14F90D187}" srcOrd="0" destOrd="0" presId="urn:microsoft.com/office/officeart/2008/layout/HalfCircleOrganizationChart"/>
    <dgm:cxn modelId="{C5CD5700-A68F-4963-AAEA-BC34D3B42311}" type="presParOf" srcId="{06E361E2-96D7-48DD-8AAC-ACD14F90D187}" destId="{40E4C00D-55DD-438C-BD6E-CD0A679B16B3}" srcOrd="0" destOrd="0" presId="urn:microsoft.com/office/officeart/2008/layout/HalfCircleOrganizationChart"/>
    <dgm:cxn modelId="{BFAC4CA5-D53F-4F92-9DB4-15F2E97A292D}" type="presParOf" srcId="{06E361E2-96D7-48DD-8AAC-ACD14F90D187}" destId="{30623E9D-097B-488D-855A-B3A6590138E8}" srcOrd="1" destOrd="0" presId="urn:microsoft.com/office/officeart/2008/layout/HalfCircleOrganizationChart"/>
    <dgm:cxn modelId="{1DE1C50E-A3EC-4D22-84AF-E3BF9EBED288}" type="presParOf" srcId="{06E361E2-96D7-48DD-8AAC-ACD14F90D187}" destId="{93F8725C-7BAD-453C-9598-3F548AB162DF}" srcOrd="2" destOrd="0" presId="urn:microsoft.com/office/officeart/2008/layout/HalfCircleOrganizationChart"/>
    <dgm:cxn modelId="{46E3F615-E1BB-452B-B271-869BE2E76121}" type="presParOf" srcId="{06E361E2-96D7-48DD-8AAC-ACD14F90D187}" destId="{722ACC4F-B5B0-4F50-85AA-85A76578FB16}" srcOrd="3" destOrd="0" presId="urn:microsoft.com/office/officeart/2008/layout/HalfCircleOrganizationChart"/>
    <dgm:cxn modelId="{8D238CDB-6ED9-411C-8499-95168963FAFE}" type="presParOf" srcId="{0587CB0D-85B9-4131-9992-5B3102C0D71E}" destId="{D3F6D4B0-B2B9-417D-BECD-27BFCC4AAC94}" srcOrd="1" destOrd="0" presId="urn:microsoft.com/office/officeart/2008/layout/HalfCircleOrganizationChart"/>
    <dgm:cxn modelId="{F65D48DB-7212-4B21-B00A-1D1897D7F429}" type="presParOf" srcId="{0587CB0D-85B9-4131-9992-5B3102C0D71E}" destId="{469D4BB7-CE80-493B-9F34-19DBFEA823B8}" srcOrd="2" destOrd="0" presId="urn:microsoft.com/office/officeart/2008/layout/HalfCircleOrganizationChart"/>
    <dgm:cxn modelId="{EC1890CD-D437-4EE7-A460-710D242F4C26}" type="presParOf" srcId="{0865B9BA-744B-46FD-A34C-E067B0762F19}" destId="{1BF1B8DC-6BF3-4B87-9B91-243E337CE497}" srcOrd="2" destOrd="0" presId="urn:microsoft.com/office/officeart/2008/layout/HalfCircleOrganizationChart"/>
    <dgm:cxn modelId="{4C912534-9C25-476A-A8A6-8738265B9D66}" type="presParOf" srcId="{0865B9BA-744B-46FD-A34C-E067B0762F19}" destId="{80D10BB9-906B-443A-B826-D805FE30BA3A}" srcOrd="3" destOrd="0" presId="urn:microsoft.com/office/officeart/2008/layout/HalfCircleOrganizationChart"/>
    <dgm:cxn modelId="{6646175B-A272-4C5A-9B2F-DA698C8F47D9}" type="presParOf" srcId="{80D10BB9-906B-443A-B826-D805FE30BA3A}" destId="{097F7A87-01D0-40C6-9A02-8EA986D50418}" srcOrd="0" destOrd="0" presId="urn:microsoft.com/office/officeart/2008/layout/HalfCircleOrganizationChart"/>
    <dgm:cxn modelId="{BF5C1C13-500B-4501-83AD-40292307461D}" type="presParOf" srcId="{097F7A87-01D0-40C6-9A02-8EA986D50418}" destId="{9EFB303A-7839-43E7-8BF7-0EF24EC20497}" srcOrd="0" destOrd="0" presId="urn:microsoft.com/office/officeart/2008/layout/HalfCircleOrganizationChart"/>
    <dgm:cxn modelId="{3B4732B9-B54E-461F-8562-BEE2A511AF76}" type="presParOf" srcId="{097F7A87-01D0-40C6-9A02-8EA986D50418}" destId="{C3E30777-992A-4376-8427-74AE8E28F517}" srcOrd="1" destOrd="0" presId="urn:microsoft.com/office/officeart/2008/layout/HalfCircleOrganizationChart"/>
    <dgm:cxn modelId="{BA2EA4CC-E9C1-4991-9D60-CC6AEFB5CDCB}" type="presParOf" srcId="{097F7A87-01D0-40C6-9A02-8EA986D50418}" destId="{F456AC61-1245-4B28-AA87-6BA74247AF36}" srcOrd="2" destOrd="0" presId="urn:microsoft.com/office/officeart/2008/layout/HalfCircleOrganizationChart"/>
    <dgm:cxn modelId="{73FDBD01-950D-4A72-A640-D5CA5A9DCB89}" type="presParOf" srcId="{097F7A87-01D0-40C6-9A02-8EA986D50418}" destId="{7B1C5234-96CE-4E0A-A1EB-2ECCF1D73773}" srcOrd="3" destOrd="0" presId="urn:microsoft.com/office/officeart/2008/layout/HalfCircleOrganizationChart"/>
    <dgm:cxn modelId="{131E84A1-A546-43E5-AE2F-D05BE1226E0F}" type="presParOf" srcId="{80D10BB9-906B-443A-B826-D805FE30BA3A}" destId="{13D7C434-672D-4A93-ACF6-5923647583E8}" srcOrd="1" destOrd="0" presId="urn:microsoft.com/office/officeart/2008/layout/HalfCircleOrganizationChart"/>
    <dgm:cxn modelId="{DB681EF9-71F0-4CD1-86D9-526BD7ED22DF}" type="presParOf" srcId="{80D10BB9-906B-443A-B826-D805FE30BA3A}" destId="{AEF7E88E-3E92-4D2F-9DDA-3163AD903100}" srcOrd="2" destOrd="0" presId="urn:microsoft.com/office/officeart/2008/layout/HalfCircleOrganizationChart"/>
    <dgm:cxn modelId="{BF5F449F-170B-49F3-933D-CFDC96B73CE1}" type="presParOf" srcId="{0865B9BA-744B-46FD-A34C-E067B0762F19}" destId="{37780786-D0B4-4BE6-9B9F-FBDBB8239875}" srcOrd="4" destOrd="0" presId="urn:microsoft.com/office/officeart/2008/layout/HalfCircleOrganizationChart"/>
    <dgm:cxn modelId="{0B98B4E4-1476-4D82-BE06-910AAECF9130}" type="presParOf" srcId="{0865B9BA-744B-46FD-A34C-E067B0762F19}" destId="{F54A8005-628B-48E5-A82B-9A2FF28CB0A2}" srcOrd="5" destOrd="0" presId="urn:microsoft.com/office/officeart/2008/layout/HalfCircleOrganizationChart"/>
    <dgm:cxn modelId="{F1718FE7-9936-4248-872D-6E5420F85F7E}" type="presParOf" srcId="{F54A8005-628B-48E5-A82B-9A2FF28CB0A2}" destId="{DEFDB751-1992-49EF-B465-345D2D8BA80F}" srcOrd="0" destOrd="0" presId="urn:microsoft.com/office/officeart/2008/layout/HalfCircleOrganizationChart"/>
    <dgm:cxn modelId="{F8862D0B-1DEC-426A-B558-7F353DECBBF9}" type="presParOf" srcId="{DEFDB751-1992-49EF-B465-345D2D8BA80F}" destId="{1CAFCE25-911A-4DCE-B239-85EF76E35871}" srcOrd="0" destOrd="0" presId="urn:microsoft.com/office/officeart/2008/layout/HalfCircleOrganizationChart"/>
    <dgm:cxn modelId="{318DDA42-525A-4FA7-A033-8039D2901C79}" type="presParOf" srcId="{DEFDB751-1992-49EF-B465-345D2D8BA80F}" destId="{D040A533-8C72-49C8-BE74-3B0B1BA5273F}" srcOrd="1" destOrd="0" presId="urn:microsoft.com/office/officeart/2008/layout/HalfCircleOrganizationChart"/>
    <dgm:cxn modelId="{95FC2D9A-7E43-4240-8EDE-2ACD114435B8}" type="presParOf" srcId="{DEFDB751-1992-49EF-B465-345D2D8BA80F}" destId="{9FA3DDAE-6BD9-4F2D-A5A1-37E15FE070E7}" srcOrd="2" destOrd="0" presId="urn:microsoft.com/office/officeart/2008/layout/HalfCircleOrganizationChart"/>
    <dgm:cxn modelId="{AF6147AB-7227-41EF-8C00-17D38B23F287}" type="presParOf" srcId="{DEFDB751-1992-49EF-B465-345D2D8BA80F}" destId="{71629AC5-7906-4325-B439-636B5B26E80D}" srcOrd="3" destOrd="0" presId="urn:microsoft.com/office/officeart/2008/layout/HalfCircleOrganizationChart"/>
    <dgm:cxn modelId="{247511BD-CF11-412B-A7D6-0D75F42F8721}" type="presParOf" srcId="{F54A8005-628B-48E5-A82B-9A2FF28CB0A2}" destId="{26CC747E-CF5F-485A-AB66-A3D9C42A1AC2}" srcOrd="1" destOrd="0" presId="urn:microsoft.com/office/officeart/2008/layout/HalfCircleOrganizationChart"/>
    <dgm:cxn modelId="{E0444139-CFA6-4125-A6EB-B5E06D4491AC}" type="presParOf" srcId="{F54A8005-628B-48E5-A82B-9A2FF28CB0A2}" destId="{F27BD7E6-D448-4329-AD51-C18576E2F1A2}" srcOrd="2" destOrd="0" presId="urn:microsoft.com/office/officeart/2008/layout/HalfCircleOrganizationChart"/>
    <dgm:cxn modelId="{99309017-A794-4519-AD74-91117326C2F6}" type="presParOf" srcId="{8155FF3F-2DC7-4E9F-8DB2-71914B8BB06A}" destId="{3759FD17-38D7-4EA3-9884-6043C206E7AD}" srcOrd="2" destOrd="0" presId="urn:microsoft.com/office/officeart/2008/layout/HalfCircleOrganizationChart"/>
    <dgm:cxn modelId="{254B1948-E750-4AAA-93A4-9AB9ED459554}" type="presParOf" srcId="{3759FD17-38D7-4EA3-9884-6043C206E7AD}" destId="{1F738F3B-46DE-4CC8-A097-8C411BF176F5}" srcOrd="0" destOrd="0" presId="urn:microsoft.com/office/officeart/2008/layout/HalfCircleOrganizationChart"/>
    <dgm:cxn modelId="{6B7FC228-B611-4B01-8BBC-8894127C0AC3}" type="presParOf" srcId="{3759FD17-38D7-4EA3-9884-6043C206E7AD}" destId="{881C7506-B584-4818-98C5-06C5F1A7575C}" srcOrd="1" destOrd="0" presId="urn:microsoft.com/office/officeart/2008/layout/HalfCircleOrganizationChart"/>
    <dgm:cxn modelId="{18F3B848-A8CF-462D-9EF3-B3B76D859D4B}" type="presParOf" srcId="{881C7506-B584-4818-98C5-06C5F1A7575C}" destId="{40C638EA-2DEE-43F1-B43E-6A53BA10F0F6}" srcOrd="0" destOrd="0" presId="urn:microsoft.com/office/officeart/2008/layout/HalfCircleOrganizationChart"/>
    <dgm:cxn modelId="{BE358E39-ACA7-4211-805A-EB50AE6F1693}" type="presParOf" srcId="{40C638EA-2DEE-43F1-B43E-6A53BA10F0F6}" destId="{380A8852-4857-4B82-A7D6-3B30B01EFF74}" srcOrd="0" destOrd="0" presId="urn:microsoft.com/office/officeart/2008/layout/HalfCircleOrganizationChart"/>
    <dgm:cxn modelId="{A8A06159-DDFC-4010-8E72-BD39B1088EEC}" type="presParOf" srcId="{40C638EA-2DEE-43F1-B43E-6A53BA10F0F6}" destId="{F592F5F6-4CA1-4639-8D4F-57E65B147DBA}" srcOrd="1" destOrd="0" presId="urn:microsoft.com/office/officeart/2008/layout/HalfCircleOrganizationChart"/>
    <dgm:cxn modelId="{4CF10599-94EC-4E34-B406-3153648854B6}" type="presParOf" srcId="{40C638EA-2DEE-43F1-B43E-6A53BA10F0F6}" destId="{937F372C-C639-47CB-B07B-B635EC3CA09C}" srcOrd="2" destOrd="0" presId="urn:microsoft.com/office/officeart/2008/layout/HalfCircleOrganizationChart"/>
    <dgm:cxn modelId="{8A7A886E-D3CB-48A1-A6FC-3A9292EC9A4C}" type="presParOf" srcId="{40C638EA-2DEE-43F1-B43E-6A53BA10F0F6}" destId="{3BCD9910-EA56-40F0-9573-29FEF907F502}" srcOrd="3" destOrd="0" presId="urn:microsoft.com/office/officeart/2008/layout/HalfCircleOrganizationChart"/>
    <dgm:cxn modelId="{2D776612-7D3D-4505-A76B-98000C9521CC}" type="presParOf" srcId="{881C7506-B584-4818-98C5-06C5F1A7575C}" destId="{8988FF8F-9DAE-433F-B0BB-8DBEC0177B2F}" srcOrd="1" destOrd="0" presId="urn:microsoft.com/office/officeart/2008/layout/HalfCircleOrganizationChart"/>
    <dgm:cxn modelId="{4910C39F-F219-4A34-9377-1ECF57C6992E}" type="presParOf" srcId="{881C7506-B584-4818-98C5-06C5F1A7575C}" destId="{576CC9E3-A90C-4AC4-872E-93C7B52E361C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D8DFF0-BA7C-4F5A-9F45-206913296337}" type="doc">
      <dgm:prSet loTypeId="urn:microsoft.com/office/officeart/2005/8/layout/cycle7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BAE2465-FC57-421A-A46E-9FB6EEDB6394}">
      <dgm:prSet phldrT="[Text]"/>
      <dgm:spPr/>
      <dgm:t>
        <a:bodyPr/>
        <a:lstStyle/>
        <a:p>
          <a:r>
            <a:rPr lang="en-US" dirty="0" smtClean="0"/>
            <a:t>ANDROID APP</a:t>
          </a:r>
          <a:endParaRPr lang="en-US" dirty="0"/>
        </a:p>
      </dgm:t>
    </dgm:pt>
    <dgm:pt modelId="{AAD9D02A-3261-460D-92FA-F15B9BD47A41}" type="parTrans" cxnId="{738502C5-3B13-4434-B1C6-422F978D3ED0}">
      <dgm:prSet/>
      <dgm:spPr/>
      <dgm:t>
        <a:bodyPr/>
        <a:lstStyle/>
        <a:p>
          <a:endParaRPr lang="en-US"/>
        </a:p>
      </dgm:t>
    </dgm:pt>
    <dgm:pt modelId="{6414B357-413F-44F1-B6EE-52C6A01D52B4}" type="sibTrans" cxnId="{738502C5-3B13-4434-B1C6-422F978D3ED0}">
      <dgm:prSet/>
      <dgm:spPr/>
      <dgm:t>
        <a:bodyPr/>
        <a:lstStyle/>
        <a:p>
          <a:endParaRPr lang="en-US"/>
        </a:p>
      </dgm:t>
    </dgm:pt>
    <dgm:pt modelId="{0E7E9959-80ED-4D8D-8AF2-92F4352D3202}">
      <dgm:prSet phldrT="[Text]"/>
      <dgm:spPr/>
      <dgm:t>
        <a:bodyPr/>
        <a:lstStyle/>
        <a:p>
          <a:r>
            <a:rPr lang="en-US" dirty="0" smtClean="0"/>
            <a:t>Android app send an receive information from server</a:t>
          </a:r>
          <a:endParaRPr lang="en-US" dirty="0"/>
        </a:p>
      </dgm:t>
    </dgm:pt>
    <dgm:pt modelId="{1F9B1056-DDD1-44B4-880F-90FFE338EE02}" type="parTrans" cxnId="{C650B261-D796-4852-9A04-DC5BF6EAB4E4}">
      <dgm:prSet/>
      <dgm:spPr/>
      <dgm:t>
        <a:bodyPr/>
        <a:lstStyle/>
        <a:p>
          <a:endParaRPr lang="en-US"/>
        </a:p>
      </dgm:t>
    </dgm:pt>
    <dgm:pt modelId="{03C914F1-E42C-4212-A2F1-AE37C88EF2B9}" type="sibTrans" cxnId="{C650B261-D796-4852-9A04-DC5BF6EAB4E4}">
      <dgm:prSet/>
      <dgm:spPr/>
      <dgm:t>
        <a:bodyPr/>
        <a:lstStyle/>
        <a:p>
          <a:endParaRPr lang="en-US"/>
        </a:p>
      </dgm:t>
    </dgm:pt>
    <dgm:pt modelId="{D41DF19F-F039-4328-9CB6-DCE0DDE68251}">
      <dgm:prSet phldrT="[Text]"/>
      <dgm:spPr/>
      <dgm:t>
        <a:bodyPr/>
        <a:lstStyle/>
        <a:p>
          <a:r>
            <a:rPr lang="en-US" dirty="0" smtClean="0"/>
            <a:t>AWS SERVER</a:t>
          </a:r>
          <a:endParaRPr lang="en-US" dirty="0"/>
        </a:p>
      </dgm:t>
    </dgm:pt>
    <dgm:pt modelId="{320CF614-1540-4B64-986F-77D050D52F36}" type="parTrans" cxnId="{B00C23A4-A411-4380-8721-B9E75081AE1B}">
      <dgm:prSet/>
      <dgm:spPr/>
      <dgm:t>
        <a:bodyPr/>
        <a:lstStyle/>
        <a:p>
          <a:endParaRPr lang="en-US"/>
        </a:p>
      </dgm:t>
    </dgm:pt>
    <dgm:pt modelId="{5F743330-A36D-49AE-A3A6-A434854F7A0C}" type="sibTrans" cxnId="{B00C23A4-A411-4380-8721-B9E75081AE1B}">
      <dgm:prSet/>
      <dgm:spPr/>
      <dgm:t>
        <a:bodyPr/>
        <a:lstStyle/>
        <a:p>
          <a:endParaRPr lang="en-US"/>
        </a:p>
      </dgm:t>
    </dgm:pt>
    <dgm:pt modelId="{1E188FE8-BD4E-4EEE-B436-FD559BF1B9C4}">
      <dgm:prSet phldrT="[Text]"/>
      <dgm:spPr/>
      <dgm:t>
        <a:bodyPr/>
        <a:lstStyle/>
        <a:p>
          <a:r>
            <a:rPr lang="en-US" dirty="0" smtClean="0"/>
            <a:t>Server receive information from SENSORS and collect them into Data Base </a:t>
          </a:r>
          <a:endParaRPr lang="en-US" dirty="0"/>
        </a:p>
      </dgm:t>
    </dgm:pt>
    <dgm:pt modelId="{750A94F8-2051-412A-AC9B-E9117140013D}" type="parTrans" cxnId="{5213AC1A-464C-4E1E-B52D-96A8A4A71B52}">
      <dgm:prSet/>
      <dgm:spPr/>
      <dgm:t>
        <a:bodyPr/>
        <a:lstStyle/>
        <a:p>
          <a:endParaRPr lang="en-US"/>
        </a:p>
      </dgm:t>
    </dgm:pt>
    <dgm:pt modelId="{6165F3E1-7CC7-4462-B9FB-3A853C4CBC5E}" type="sibTrans" cxnId="{5213AC1A-464C-4E1E-B52D-96A8A4A71B52}">
      <dgm:prSet/>
      <dgm:spPr/>
      <dgm:t>
        <a:bodyPr/>
        <a:lstStyle/>
        <a:p>
          <a:endParaRPr lang="en-US"/>
        </a:p>
      </dgm:t>
    </dgm:pt>
    <dgm:pt modelId="{D8AC47B9-23DB-4EE8-9314-F3A97B51BD5F}">
      <dgm:prSet phldrT="[Text]"/>
      <dgm:spPr/>
      <dgm:t>
        <a:bodyPr/>
        <a:lstStyle/>
        <a:p>
          <a:r>
            <a:rPr lang="en-US" dirty="0" smtClean="0"/>
            <a:t>NODE MCU</a:t>
          </a:r>
          <a:endParaRPr lang="en-US" dirty="0"/>
        </a:p>
      </dgm:t>
    </dgm:pt>
    <dgm:pt modelId="{8E0DB3A3-45AE-44AE-B8F6-6B81FD1AB8F0}" type="parTrans" cxnId="{FB9BD87A-74D3-41A4-A3E3-F8474C123A0B}">
      <dgm:prSet/>
      <dgm:spPr/>
      <dgm:t>
        <a:bodyPr/>
        <a:lstStyle/>
        <a:p>
          <a:endParaRPr lang="en-US"/>
        </a:p>
      </dgm:t>
    </dgm:pt>
    <dgm:pt modelId="{F872F7C2-BB70-44DF-B59B-F2B4CD4FAE3D}" type="sibTrans" cxnId="{FB9BD87A-74D3-41A4-A3E3-F8474C123A0B}">
      <dgm:prSet/>
      <dgm:spPr/>
      <dgm:t>
        <a:bodyPr/>
        <a:lstStyle/>
        <a:p>
          <a:endParaRPr lang="en-US"/>
        </a:p>
      </dgm:t>
    </dgm:pt>
    <dgm:pt modelId="{170BBB53-EBBD-4243-8A52-637BAA4D603E}">
      <dgm:prSet phldrT="[Text]"/>
      <dgm:spPr/>
      <dgm:t>
        <a:bodyPr/>
        <a:lstStyle/>
        <a:p>
          <a:r>
            <a:rPr lang="en-US" dirty="0" smtClean="0"/>
            <a:t>Sensor collect information’s from Environment and sent to </a:t>
          </a:r>
          <a:r>
            <a:rPr lang="en-US" dirty="0" smtClean="0"/>
            <a:t>server</a:t>
          </a:r>
          <a:endParaRPr lang="en-US" dirty="0"/>
        </a:p>
      </dgm:t>
    </dgm:pt>
    <dgm:pt modelId="{C6B3C018-8FD3-42F9-826E-FE321519B902}" type="parTrans" cxnId="{6DFCFC83-9F01-4690-9CFD-4B669B6E3ADE}">
      <dgm:prSet/>
      <dgm:spPr/>
      <dgm:t>
        <a:bodyPr/>
        <a:lstStyle/>
        <a:p>
          <a:endParaRPr lang="en-US"/>
        </a:p>
      </dgm:t>
    </dgm:pt>
    <dgm:pt modelId="{37345EB0-E30D-47AD-A2EC-1C0711459254}" type="sibTrans" cxnId="{6DFCFC83-9F01-4690-9CFD-4B669B6E3ADE}">
      <dgm:prSet/>
      <dgm:spPr/>
      <dgm:t>
        <a:bodyPr/>
        <a:lstStyle/>
        <a:p>
          <a:endParaRPr lang="en-US"/>
        </a:p>
      </dgm:t>
    </dgm:pt>
    <dgm:pt modelId="{39E83202-FF00-413A-9FFC-A64427F42F49}">
      <dgm:prSet phldrT="[Text]"/>
      <dgm:spPr/>
      <dgm:t>
        <a:bodyPr/>
        <a:lstStyle/>
        <a:p>
          <a:r>
            <a:rPr lang="en-US" dirty="0" smtClean="0"/>
            <a:t>Collect Water and Environment Temperature, Humidity and Light</a:t>
          </a:r>
          <a:endParaRPr lang="en-US" dirty="0"/>
        </a:p>
      </dgm:t>
    </dgm:pt>
    <dgm:pt modelId="{9DA6D0DD-4CED-42B9-80B9-FF1283DB2B35}" type="parTrans" cxnId="{38BC3118-4C0C-4A50-A302-FC0616A51980}">
      <dgm:prSet/>
      <dgm:spPr/>
      <dgm:t>
        <a:bodyPr/>
        <a:lstStyle/>
        <a:p>
          <a:endParaRPr lang="en-US"/>
        </a:p>
      </dgm:t>
    </dgm:pt>
    <dgm:pt modelId="{80258742-6F9D-487F-9AA8-CEE4C5B600AA}" type="sibTrans" cxnId="{38BC3118-4C0C-4A50-A302-FC0616A51980}">
      <dgm:prSet/>
      <dgm:spPr/>
      <dgm:t>
        <a:bodyPr/>
        <a:lstStyle/>
        <a:p>
          <a:endParaRPr lang="en-US"/>
        </a:p>
      </dgm:t>
    </dgm:pt>
    <dgm:pt modelId="{C26AD18A-1ED4-47FD-AD7F-0A4C11C91597}">
      <dgm:prSet phldrT="[Text]"/>
      <dgm:spPr/>
      <dgm:t>
        <a:bodyPr/>
        <a:lstStyle/>
        <a:p>
          <a:endParaRPr lang="en-US" dirty="0"/>
        </a:p>
      </dgm:t>
    </dgm:pt>
    <dgm:pt modelId="{62E22047-D456-406E-A5AC-AC79DF17504F}" type="parTrans" cxnId="{55E11A90-5186-4330-A079-E5219E781AB5}">
      <dgm:prSet/>
      <dgm:spPr/>
      <dgm:t>
        <a:bodyPr/>
        <a:lstStyle/>
        <a:p>
          <a:endParaRPr lang="en-US"/>
        </a:p>
      </dgm:t>
    </dgm:pt>
    <dgm:pt modelId="{9FDBF91D-C32A-41EC-9DB1-E40CA69718C2}" type="sibTrans" cxnId="{55E11A90-5186-4330-A079-E5219E781AB5}">
      <dgm:prSet/>
      <dgm:spPr/>
      <dgm:t>
        <a:bodyPr/>
        <a:lstStyle/>
        <a:p>
          <a:endParaRPr lang="en-US"/>
        </a:p>
      </dgm:t>
    </dgm:pt>
    <dgm:pt modelId="{C30DE757-7923-42FC-95B0-0610494C3A73}">
      <dgm:prSet phldrT="[Text]"/>
      <dgm:spPr/>
      <dgm:t>
        <a:bodyPr/>
        <a:lstStyle/>
        <a:p>
          <a:r>
            <a:rPr lang="en-US" dirty="0" smtClean="0"/>
            <a:t>JAVA – Native Android APP</a:t>
          </a:r>
          <a:endParaRPr lang="en-US" dirty="0"/>
        </a:p>
      </dgm:t>
    </dgm:pt>
    <dgm:pt modelId="{387E904E-335C-482C-BE40-53B214D1E105}" type="parTrans" cxnId="{904C26C0-A06D-43AB-A105-CF43F1A095AF}">
      <dgm:prSet/>
      <dgm:spPr/>
      <dgm:t>
        <a:bodyPr/>
        <a:lstStyle/>
        <a:p>
          <a:endParaRPr lang="en-US"/>
        </a:p>
      </dgm:t>
    </dgm:pt>
    <dgm:pt modelId="{54AE5713-AD81-480A-8B00-15CDEF879855}" type="sibTrans" cxnId="{904C26C0-A06D-43AB-A105-CF43F1A095AF}">
      <dgm:prSet/>
      <dgm:spPr/>
      <dgm:t>
        <a:bodyPr/>
        <a:lstStyle/>
        <a:p>
          <a:endParaRPr lang="en-US"/>
        </a:p>
      </dgm:t>
    </dgm:pt>
    <dgm:pt modelId="{799352EC-B1DE-46CC-91E0-6D1DDC741F15}">
      <dgm:prSet phldrT="[Text]"/>
      <dgm:spPr/>
      <dgm:t>
        <a:bodyPr/>
        <a:lstStyle/>
        <a:p>
          <a:endParaRPr lang="en-US" dirty="0"/>
        </a:p>
      </dgm:t>
    </dgm:pt>
    <dgm:pt modelId="{2592ABF4-CFD8-441A-8D62-2F9AFF7CCE90}" type="parTrans" cxnId="{82BFE5F9-E72D-4142-80F7-3E9AF54D845C}">
      <dgm:prSet/>
      <dgm:spPr/>
      <dgm:t>
        <a:bodyPr/>
        <a:lstStyle/>
        <a:p>
          <a:endParaRPr lang="en-US"/>
        </a:p>
      </dgm:t>
    </dgm:pt>
    <dgm:pt modelId="{5EB4C38F-C701-4A2F-B9B4-AC0250D00266}" type="sibTrans" cxnId="{82BFE5F9-E72D-4142-80F7-3E9AF54D845C}">
      <dgm:prSet/>
      <dgm:spPr/>
      <dgm:t>
        <a:bodyPr/>
        <a:lstStyle/>
        <a:p>
          <a:endParaRPr lang="en-US"/>
        </a:p>
      </dgm:t>
    </dgm:pt>
    <dgm:pt modelId="{788D6374-A857-419C-90B6-D2B825E70481}">
      <dgm:prSet phldrT="[Text]"/>
      <dgm:spPr/>
      <dgm:t>
        <a:bodyPr/>
        <a:lstStyle/>
        <a:p>
          <a:r>
            <a:rPr lang="en-US" dirty="0" smtClean="0"/>
            <a:t> C++ Arduino</a:t>
          </a:r>
          <a:endParaRPr lang="en-US" dirty="0"/>
        </a:p>
      </dgm:t>
    </dgm:pt>
    <dgm:pt modelId="{48EB2C7E-3264-463F-A2DA-EC569E614D51}" type="parTrans" cxnId="{5BBC14D8-C328-474F-ACD2-E78D1CFCDBA2}">
      <dgm:prSet/>
      <dgm:spPr/>
      <dgm:t>
        <a:bodyPr/>
        <a:lstStyle/>
        <a:p>
          <a:endParaRPr lang="en-US"/>
        </a:p>
      </dgm:t>
    </dgm:pt>
    <dgm:pt modelId="{C193BB44-8376-4FB5-8AFA-938941132339}" type="sibTrans" cxnId="{5BBC14D8-C328-474F-ACD2-E78D1CFCDBA2}">
      <dgm:prSet/>
      <dgm:spPr/>
      <dgm:t>
        <a:bodyPr/>
        <a:lstStyle/>
        <a:p>
          <a:endParaRPr lang="en-US"/>
        </a:p>
      </dgm:t>
    </dgm:pt>
    <dgm:pt modelId="{C715C4B1-B256-47DF-832B-0FFD7552F2F6}">
      <dgm:prSet phldrT="[Text]"/>
      <dgm:spPr/>
      <dgm:t>
        <a:bodyPr/>
        <a:lstStyle/>
        <a:p>
          <a:r>
            <a:rPr lang="en-US" dirty="0" smtClean="0"/>
            <a:t>Linux Administration</a:t>
          </a:r>
          <a:endParaRPr lang="en-US" dirty="0"/>
        </a:p>
      </dgm:t>
    </dgm:pt>
    <dgm:pt modelId="{1CB7841A-1EF2-4100-9D87-E2A19803740C}" type="parTrans" cxnId="{34865A3A-F402-4B3D-96FF-61AA32A38E71}">
      <dgm:prSet/>
      <dgm:spPr/>
      <dgm:t>
        <a:bodyPr/>
        <a:lstStyle/>
        <a:p>
          <a:endParaRPr lang="en-US"/>
        </a:p>
      </dgm:t>
    </dgm:pt>
    <dgm:pt modelId="{84AD7BB6-FA82-4F76-97C1-016C00FBA970}" type="sibTrans" cxnId="{34865A3A-F402-4B3D-96FF-61AA32A38E71}">
      <dgm:prSet/>
      <dgm:spPr/>
      <dgm:t>
        <a:bodyPr/>
        <a:lstStyle/>
        <a:p>
          <a:endParaRPr lang="en-US"/>
        </a:p>
      </dgm:t>
    </dgm:pt>
    <dgm:pt modelId="{D9A2289A-0CB7-4AFF-B385-4308D249A304}" type="pres">
      <dgm:prSet presAssocID="{91D8DFF0-BA7C-4F5A-9F45-20691329633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4D920BF-E83C-4D9C-B88A-B99F83B5E299}" type="pres">
      <dgm:prSet presAssocID="{7BAE2465-FC57-421A-A46E-9FB6EEDB639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A82768-F5E9-4BFA-8E10-5ECE231ED92A}" type="pres">
      <dgm:prSet presAssocID="{6414B357-413F-44F1-B6EE-52C6A01D52B4}" presName="sibTrans" presStyleLbl="sibTrans2D1" presStyleIdx="0" presStyleCnt="3"/>
      <dgm:spPr/>
      <dgm:t>
        <a:bodyPr/>
        <a:lstStyle/>
        <a:p>
          <a:endParaRPr lang="en-US"/>
        </a:p>
      </dgm:t>
    </dgm:pt>
    <dgm:pt modelId="{CCA50FAA-E85A-43BC-ACBF-28C9FD94B4C2}" type="pres">
      <dgm:prSet presAssocID="{6414B357-413F-44F1-B6EE-52C6A01D52B4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D3F39058-8103-4500-A49A-CA88DE5AC34C}" type="pres">
      <dgm:prSet presAssocID="{D41DF19F-F039-4328-9CB6-DCE0DDE6825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0DA6FF-9858-4CA6-A363-7B6777AE801B}" type="pres">
      <dgm:prSet presAssocID="{5F743330-A36D-49AE-A3A6-A434854F7A0C}" presName="sibTrans" presStyleLbl="sibTrans2D1" presStyleIdx="1" presStyleCnt="3"/>
      <dgm:spPr/>
      <dgm:t>
        <a:bodyPr/>
        <a:lstStyle/>
        <a:p>
          <a:endParaRPr lang="en-US"/>
        </a:p>
      </dgm:t>
    </dgm:pt>
    <dgm:pt modelId="{FEB2587D-6C6E-4257-98A5-60369DE5F12A}" type="pres">
      <dgm:prSet presAssocID="{5F743330-A36D-49AE-A3A6-A434854F7A0C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84A2143C-D476-4E6C-895E-D3D7A143BBF5}" type="pres">
      <dgm:prSet presAssocID="{D8AC47B9-23DB-4EE8-9314-F3A97B51BD5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F9181D-B1A6-441D-A33D-153C19383F53}" type="pres">
      <dgm:prSet presAssocID="{F872F7C2-BB70-44DF-B59B-F2B4CD4FAE3D}" presName="sibTrans" presStyleLbl="sibTrans2D1" presStyleIdx="2" presStyleCnt="3"/>
      <dgm:spPr/>
      <dgm:t>
        <a:bodyPr/>
        <a:lstStyle/>
        <a:p>
          <a:endParaRPr lang="en-US"/>
        </a:p>
      </dgm:t>
    </dgm:pt>
    <dgm:pt modelId="{CB59C002-5744-41F3-A599-15831011E683}" type="pres">
      <dgm:prSet presAssocID="{F872F7C2-BB70-44DF-B59B-F2B4CD4FAE3D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CA7B313D-DA4D-4709-934B-13CB5F3686E9}" type="presOf" srcId="{C715C4B1-B256-47DF-832B-0FFD7552F2F6}" destId="{D3F39058-8103-4500-A49A-CA88DE5AC34C}" srcOrd="0" destOrd="2" presId="urn:microsoft.com/office/officeart/2005/8/layout/cycle7"/>
    <dgm:cxn modelId="{F67C86C3-970A-4364-B477-E22F1DB61F90}" type="presOf" srcId="{C26AD18A-1ED4-47FD-AD7F-0A4C11C91597}" destId="{84A2143C-D476-4E6C-895E-D3D7A143BBF5}" srcOrd="0" destOrd="4" presId="urn:microsoft.com/office/officeart/2005/8/layout/cycle7"/>
    <dgm:cxn modelId="{1B8A1A6A-D90A-4882-B0F6-482D3F037A47}" type="presOf" srcId="{C30DE757-7923-42FC-95B0-0610494C3A73}" destId="{54D920BF-E83C-4D9C-B88A-B99F83B5E299}" srcOrd="0" destOrd="3" presId="urn:microsoft.com/office/officeart/2005/8/layout/cycle7"/>
    <dgm:cxn modelId="{CDEB61A8-DC61-47F4-94A1-6F456D975769}" type="presOf" srcId="{6414B357-413F-44F1-B6EE-52C6A01D52B4}" destId="{36A82768-F5E9-4BFA-8E10-5ECE231ED92A}" srcOrd="0" destOrd="0" presId="urn:microsoft.com/office/officeart/2005/8/layout/cycle7"/>
    <dgm:cxn modelId="{5213AC1A-464C-4E1E-B52D-96A8A4A71B52}" srcId="{D41DF19F-F039-4328-9CB6-DCE0DDE68251}" destId="{1E188FE8-BD4E-4EEE-B436-FD559BF1B9C4}" srcOrd="0" destOrd="0" parTransId="{750A94F8-2051-412A-AC9B-E9117140013D}" sibTransId="{6165F3E1-7CC7-4462-B9FB-3A853C4CBC5E}"/>
    <dgm:cxn modelId="{0ACEE9CA-4CF9-4EC9-B4DF-BB4A16E2659B}" type="presOf" srcId="{D8AC47B9-23DB-4EE8-9314-F3A97B51BD5F}" destId="{84A2143C-D476-4E6C-895E-D3D7A143BBF5}" srcOrd="0" destOrd="0" presId="urn:microsoft.com/office/officeart/2005/8/layout/cycle7"/>
    <dgm:cxn modelId="{16514BE2-668D-455D-AEF7-0CF19FFDC1AA}" type="presOf" srcId="{788D6374-A857-419C-90B6-D2B825E70481}" destId="{84A2143C-D476-4E6C-895E-D3D7A143BBF5}" srcOrd="0" destOrd="3" presId="urn:microsoft.com/office/officeart/2005/8/layout/cycle7"/>
    <dgm:cxn modelId="{A197EE09-0474-46B3-B0BC-56AD9ADE9E05}" type="presOf" srcId="{6414B357-413F-44F1-B6EE-52C6A01D52B4}" destId="{CCA50FAA-E85A-43BC-ACBF-28C9FD94B4C2}" srcOrd="1" destOrd="0" presId="urn:microsoft.com/office/officeart/2005/8/layout/cycle7"/>
    <dgm:cxn modelId="{55E11A90-5186-4330-A079-E5219E781AB5}" srcId="{D8AC47B9-23DB-4EE8-9314-F3A97B51BD5F}" destId="{C26AD18A-1ED4-47FD-AD7F-0A4C11C91597}" srcOrd="3" destOrd="0" parTransId="{62E22047-D456-406E-A5AC-AC79DF17504F}" sibTransId="{9FDBF91D-C32A-41EC-9DB1-E40CA69718C2}"/>
    <dgm:cxn modelId="{38BC3118-4C0C-4A50-A302-FC0616A51980}" srcId="{D8AC47B9-23DB-4EE8-9314-F3A97B51BD5F}" destId="{39E83202-FF00-413A-9FFC-A64427F42F49}" srcOrd="1" destOrd="0" parTransId="{9DA6D0DD-4CED-42B9-80B9-FF1283DB2B35}" sibTransId="{80258742-6F9D-487F-9AA8-CEE4C5B600AA}"/>
    <dgm:cxn modelId="{AB1DB8B2-C235-4611-8029-85702F214878}" type="presOf" srcId="{5F743330-A36D-49AE-A3A6-A434854F7A0C}" destId="{FEB2587D-6C6E-4257-98A5-60369DE5F12A}" srcOrd="1" destOrd="0" presId="urn:microsoft.com/office/officeart/2005/8/layout/cycle7"/>
    <dgm:cxn modelId="{738502C5-3B13-4434-B1C6-422F978D3ED0}" srcId="{91D8DFF0-BA7C-4F5A-9F45-206913296337}" destId="{7BAE2465-FC57-421A-A46E-9FB6EEDB6394}" srcOrd="0" destOrd="0" parTransId="{AAD9D02A-3261-460D-92FA-F15B9BD47A41}" sibTransId="{6414B357-413F-44F1-B6EE-52C6A01D52B4}"/>
    <dgm:cxn modelId="{6DFCFC83-9F01-4690-9CFD-4B669B6E3ADE}" srcId="{D8AC47B9-23DB-4EE8-9314-F3A97B51BD5F}" destId="{170BBB53-EBBD-4243-8A52-637BAA4D603E}" srcOrd="0" destOrd="0" parTransId="{C6B3C018-8FD3-42F9-826E-FE321519B902}" sibTransId="{37345EB0-E30D-47AD-A2EC-1C0711459254}"/>
    <dgm:cxn modelId="{FB9BD87A-74D3-41A4-A3E3-F8474C123A0B}" srcId="{91D8DFF0-BA7C-4F5A-9F45-206913296337}" destId="{D8AC47B9-23DB-4EE8-9314-F3A97B51BD5F}" srcOrd="2" destOrd="0" parTransId="{8E0DB3A3-45AE-44AE-B8F6-6B81FD1AB8F0}" sibTransId="{F872F7C2-BB70-44DF-B59B-F2B4CD4FAE3D}"/>
    <dgm:cxn modelId="{B00C23A4-A411-4380-8721-B9E75081AE1B}" srcId="{91D8DFF0-BA7C-4F5A-9F45-206913296337}" destId="{D41DF19F-F039-4328-9CB6-DCE0DDE68251}" srcOrd="1" destOrd="0" parTransId="{320CF614-1540-4B64-986F-77D050D52F36}" sibTransId="{5F743330-A36D-49AE-A3A6-A434854F7A0C}"/>
    <dgm:cxn modelId="{301D154D-0FA7-4574-8BF7-C3A08AE825CD}" type="presOf" srcId="{5F743330-A36D-49AE-A3A6-A434854F7A0C}" destId="{F60DA6FF-9858-4CA6-A363-7B6777AE801B}" srcOrd="0" destOrd="0" presId="urn:microsoft.com/office/officeart/2005/8/layout/cycle7"/>
    <dgm:cxn modelId="{C650B261-D796-4852-9A04-DC5BF6EAB4E4}" srcId="{7BAE2465-FC57-421A-A46E-9FB6EEDB6394}" destId="{0E7E9959-80ED-4D8D-8AF2-92F4352D3202}" srcOrd="0" destOrd="0" parTransId="{1F9B1056-DDD1-44B4-880F-90FFE338EE02}" sibTransId="{03C914F1-E42C-4212-A2F1-AE37C88EF2B9}"/>
    <dgm:cxn modelId="{0AEB4EB6-E9A2-4290-B5B5-8B937AC76333}" type="presOf" srcId="{0E7E9959-80ED-4D8D-8AF2-92F4352D3202}" destId="{54D920BF-E83C-4D9C-B88A-B99F83B5E299}" srcOrd="0" destOrd="1" presId="urn:microsoft.com/office/officeart/2005/8/layout/cycle7"/>
    <dgm:cxn modelId="{CE858D05-78EC-462A-AAA4-B4799AA6477F}" type="presOf" srcId="{91D8DFF0-BA7C-4F5A-9F45-206913296337}" destId="{D9A2289A-0CB7-4AFF-B385-4308D249A304}" srcOrd="0" destOrd="0" presId="urn:microsoft.com/office/officeart/2005/8/layout/cycle7"/>
    <dgm:cxn modelId="{99C2FC22-013D-46AB-89DA-3F4E28985DBB}" type="presOf" srcId="{170BBB53-EBBD-4243-8A52-637BAA4D603E}" destId="{84A2143C-D476-4E6C-895E-D3D7A143BBF5}" srcOrd="0" destOrd="1" presId="urn:microsoft.com/office/officeart/2005/8/layout/cycle7"/>
    <dgm:cxn modelId="{5BBC14D8-C328-474F-ACD2-E78D1CFCDBA2}" srcId="{D8AC47B9-23DB-4EE8-9314-F3A97B51BD5F}" destId="{788D6374-A857-419C-90B6-D2B825E70481}" srcOrd="2" destOrd="0" parTransId="{48EB2C7E-3264-463F-A2DA-EC569E614D51}" sibTransId="{C193BB44-8376-4FB5-8AFA-938941132339}"/>
    <dgm:cxn modelId="{2DDB571E-0F9A-4E0D-AA93-E1FB566554F9}" type="presOf" srcId="{39E83202-FF00-413A-9FFC-A64427F42F49}" destId="{84A2143C-D476-4E6C-895E-D3D7A143BBF5}" srcOrd="0" destOrd="2" presId="urn:microsoft.com/office/officeart/2005/8/layout/cycle7"/>
    <dgm:cxn modelId="{82BFE5F9-E72D-4142-80F7-3E9AF54D845C}" srcId="{7BAE2465-FC57-421A-A46E-9FB6EEDB6394}" destId="{799352EC-B1DE-46CC-91E0-6D1DDC741F15}" srcOrd="1" destOrd="0" parTransId="{2592ABF4-CFD8-441A-8D62-2F9AFF7CCE90}" sibTransId="{5EB4C38F-C701-4A2F-B9B4-AC0250D00266}"/>
    <dgm:cxn modelId="{FF43674B-8280-4B68-8E0F-9E1AA8092F2F}" type="presOf" srcId="{F872F7C2-BB70-44DF-B59B-F2B4CD4FAE3D}" destId="{CEF9181D-B1A6-441D-A33D-153C19383F53}" srcOrd="0" destOrd="0" presId="urn:microsoft.com/office/officeart/2005/8/layout/cycle7"/>
    <dgm:cxn modelId="{9C8C5676-3083-4FF8-B08E-BB2608C83110}" type="presOf" srcId="{799352EC-B1DE-46CC-91E0-6D1DDC741F15}" destId="{54D920BF-E83C-4D9C-B88A-B99F83B5E299}" srcOrd="0" destOrd="2" presId="urn:microsoft.com/office/officeart/2005/8/layout/cycle7"/>
    <dgm:cxn modelId="{CEDD31A6-30A5-4BC3-B3AB-DAE0620A3222}" type="presOf" srcId="{7BAE2465-FC57-421A-A46E-9FB6EEDB6394}" destId="{54D920BF-E83C-4D9C-B88A-B99F83B5E299}" srcOrd="0" destOrd="0" presId="urn:microsoft.com/office/officeart/2005/8/layout/cycle7"/>
    <dgm:cxn modelId="{747630C8-F9E0-4EBC-AE32-D73279562498}" type="presOf" srcId="{D41DF19F-F039-4328-9CB6-DCE0DDE68251}" destId="{D3F39058-8103-4500-A49A-CA88DE5AC34C}" srcOrd="0" destOrd="0" presId="urn:microsoft.com/office/officeart/2005/8/layout/cycle7"/>
    <dgm:cxn modelId="{E78F4F08-C095-4E97-A429-F7E90894F569}" type="presOf" srcId="{F872F7C2-BB70-44DF-B59B-F2B4CD4FAE3D}" destId="{CB59C002-5744-41F3-A599-15831011E683}" srcOrd="1" destOrd="0" presId="urn:microsoft.com/office/officeart/2005/8/layout/cycle7"/>
    <dgm:cxn modelId="{34865A3A-F402-4B3D-96FF-61AA32A38E71}" srcId="{D41DF19F-F039-4328-9CB6-DCE0DDE68251}" destId="{C715C4B1-B256-47DF-832B-0FFD7552F2F6}" srcOrd="1" destOrd="0" parTransId="{1CB7841A-1EF2-4100-9D87-E2A19803740C}" sibTransId="{84AD7BB6-FA82-4F76-97C1-016C00FBA970}"/>
    <dgm:cxn modelId="{A13B6E99-88AE-4A49-BAAE-75C3C62C112F}" type="presOf" srcId="{1E188FE8-BD4E-4EEE-B436-FD559BF1B9C4}" destId="{D3F39058-8103-4500-A49A-CA88DE5AC34C}" srcOrd="0" destOrd="1" presId="urn:microsoft.com/office/officeart/2005/8/layout/cycle7"/>
    <dgm:cxn modelId="{904C26C0-A06D-43AB-A105-CF43F1A095AF}" srcId="{7BAE2465-FC57-421A-A46E-9FB6EEDB6394}" destId="{C30DE757-7923-42FC-95B0-0610494C3A73}" srcOrd="2" destOrd="0" parTransId="{387E904E-335C-482C-BE40-53B214D1E105}" sibTransId="{54AE5713-AD81-480A-8B00-15CDEF879855}"/>
    <dgm:cxn modelId="{44E258FD-192F-4F51-80FD-512AE2625374}" type="presParOf" srcId="{D9A2289A-0CB7-4AFF-B385-4308D249A304}" destId="{54D920BF-E83C-4D9C-B88A-B99F83B5E299}" srcOrd="0" destOrd="0" presId="urn:microsoft.com/office/officeart/2005/8/layout/cycle7"/>
    <dgm:cxn modelId="{484ED5E0-23A6-401A-A08D-01798F12491E}" type="presParOf" srcId="{D9A2289A-0CB7-4AFF-B385-4308D249A304}" destId="{36A82768-F5E9-4BFA-8E10-5ECE231ED92A}" srcOrd="1" destOrd="0" presId="urn:microsoft.com/office/officeart/2005/8/layout/cycle7"/>
    <dgm:cxn modelId="{613A3E16-DEF1-46D5-BDCF-18F5550C74FF}" type="presParOf" srcId="{36A82768-F5E9-4BFA-8E10-5ECE231ED92A}" destId="{CCA50FAA-E85A-43BC-ACBF-28C9FD94B4C2}" srcOrd="0" destOrd="0" presId="urn:microsoft.com/office/officeart/2005/8/layout/cycle7"/>
    <dgm:cxn modelId="{7037534C-64C9-4924-92C3-3E7928C713FE}" type="presParOf" srcId="{D9A2289A-0CB7-4AFF-B385-4308D249A304}" destId="{D3F39058-8103-4500-A49A-CA88DE5AC34C}" srcOrd="2" destOrd="0" presId="urn:microsoft.com/office/officeart/2005/8/layout/cycle7"/>
    <dgm:cxn modelId="{9821AFC8-7BF3-4A37-A57B-1106027BF44A}" type="presParOf" srcId="{D9A2289A-0CB7-4AFF-B385-4308D249A304}" destId="{F60DA6FF-9858-4CA6-A363-7B6777AE801B}" srcOrd="3" destOrd="0" presId="urn:microsoft.com/office/officeart/2005/8/layout/cycle7"/>
    <dgm:cxn modelId="{81D7B3AB-0B2C-43DA-875E-FE89B0BEFFCE}" type="presParOf" srcId="{F60DA6FF-9858-4CA6-A363-7B6777AE801B}" destId="{FEB2587D-6C6E-4257-98A5-60369DE5F12A}" srcOrd="0" destOrd="0" presId="urn:microsoft.com/office/officeart/2005/8/layout/cycle7"/>
    <dgm:cxn modelId="{851E0A7D-3DDD-4B2D-BD8C-9D2BEEB30316}" type="presParOf" srcId="{D9A2289A-0CB7-4AFF-B385-4308D249A304}" destId="{84A2143C-D476-4E6C-895E-D3D7A143BBF5}" srcOrd="4" destOrd="0" presId="urn:microsoft.com/office/officeart/2005/8/layout/cycle7"/>
    <dgm:cxn modelId="{A5D37003-848B-490A-8775-049E0D3C9EB1}" type="presParOf" srcId="{D9A2289A-0CB7-4AFF-B385-4308D249A304}" destId="{CEF9181D-B1A6-441D-A33D-153C19383F53}" srcOrd="5" destOrd="0" presId="urn:microsoft.com/office/officeart/2005/8/layout/cycle7"/>
    <dgm:cxn modelId="{61FBA228-EC09-4629-8F19-408A87B2D880}" type="presParOf" srcId="{CEF9181D-B1A6-441D-A33D-153C19383F53}" destId="{CB59C002-5744-41F3-A599-15831011E683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1834F2-1F69-45B4-8F9E-4884971E5503}">
      <dsp:nvSpPr>
        <dsp:cNvPr id="0" name=""/>
        <dsp:cNvSpPr/>
      </dsp:nvSpPr>
      <dsp:spPr>
        <a:xfrm>
          <a:off x="0" y="0"/>
          <a:ext cx="2162052" cy="864821"/>
        </a:xfrm>
        <a:prstGeom prst="leftRightRibb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4603D9-F9C7-469B-AB96-9627A4042262}">
      <dsp:nvSpPr>
        <dsp:cNvPr id="0" name=""/>
        <dsp:cNvSpPr/>
      </dsp:nvSpPr>
      <dsp:spPr>
        <a:xfrm>
          <a:off x="243022" y="147991"/>
          <a:ext cx="713477" cy="42376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7564" rIns="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VPN</a:t>
          </a:r>
          <a:endParaRPr lang="en-US" sz="1900" kern="1200" dirty="0"/>
        </a:p>
      </dsp:txBody>
      <dsp:txXfrm>
        <a:off x="243022" y="147991"/>
        <a:ext cx="713477" cy="423762"/>
      </dsp:txXfrm>
    </dsp:sp>
    <dsp:sp modelId="{6F2809CA-CCD7-4939-B66B-A7D437AFE43F}">
      <dsp:nvSpPr>
        <dsp:cNvPr id="0" name=""/>
        <dsp:cNvSpPr/>
      </dsp:nvSpPr>
      <dsp:spPr>
        <a:xfrm>
          <a:off x="1156920" y="276527"/>
          <a:ext cx="843200" cy="42376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7564" rIns="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VPN</a:t>
          </a:r>
          <a:endParaRPr lang="en-US" sz="1900" kern="1200" dirty="0"/>
        </a:p>
      </dsp:txBody>
      <dsp:txXfrm>
        <a:off x="1156920" y="276527"/>
        <a:ext cx="843200" cy="4237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738F3B-46DE-4CC8-A097-8C411BF176F5}">
      <dsp:nvSpPr>
        <dsp:cNvPr id="0" name=""/>
        <dsp:cNvSpPr/>
      </dsp:nvSpPr>
      <dsp:spPr>
        <a:xfrm>
          <a:off x="2308380" y="1212180"/>
          <a:ext cx="739619" cy="534665"/>
        </a:xfrm>
        <a:custGeom>
          <a:avLst/>
          <a:gdLst/>
          <a:ahLst/>
          <a:cxnLst/>
          <a:rect l="0" t="0" r="0" b="0"/>
          <a:pathLst>
            <a:path>
              <a:moveTo>
                <a:pt x="739619" y="0"/>
              </a:moveTo>
              <a:lnTo>
                <a:pt x="739619" y="534665"/>
              </a:lnTo>
              <a:lnTo>
                <a:pt x="0" y="5346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780786-D0B4-4BE6-9B9F-FBDBB8239875}">
      <dsp:nvSpPr>
        <dsp:cNvPr id="0" name=""/>
        <dsp:cNvSpPr/>
      </dsp:nvSpPr>
      <dsp:spPr>
        <a:xfrm>
          <a:off x="3047999" y="1212180"/>
          <a:ext cx="2156482" cy="16396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2506"/>
              </a:lnTo>
              <a:lnTo>
                <a:pt x="2156482" y="1452506"/>
              </a:lnTo>
              <a:lnTo>
                <a:pt x="2156482" y="16396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1B8DC-6BF3-4B87-9B91-243E337CE497}">
      <dsp:nvSpPr>
        <dsp:cNvPr id="0" name=""/>
        <dsp:cNvSpPr/>
      </dsp:nvSpPr>
      <dsp:spPr>
        <a:xfrm>
          <a:off x="3002279" y="1212180"/>
          <a:ext cx="91440" cy="16396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396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0A5AAB-9556-4459-9D23-5BC8B787A6B2}">
      <dsp:nvSpPr>
        <dsp:cNvPr id="0" name=""/>
        <dsp:cNvSpPr/>
      </dsp:nvSpPr>
      <dsp:spPr>
        <a:xfrm>
          <a:off x="891517" y="1212180"/>
          <a:ext cx="2156482" cy="1639639"/>
        </a:xfrm>
        <a:custGeom>
          <a:avLst/>
          <a:gdLst/>
          <a:ahLst/>
          <a:cxnLst/>
          <a:rect l="0" t="0" r="0" b="0"/>
          <a:pathLst>
            <a:path>
              <a:moveTo>
                <a:pt x="2156482" y="0"/>
              </a:moveTo>
              <a:lnTo>
                <a:pt x="2156482" y="1452506"/>
              </a:lnTo>
              <a:lnTo>
                <a:pt x="0" y="1452506"/>
              </a:lnTo>
              <a:lnTo>
                <a:pt x="0" y="16396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8BCD2E-A634-4765-8116-81601A3F37FE}">
      <dsp:nvSpPr>
        <dsp:cNvPr id="0" name=""/>
        <dsp:cNvSpPr/>
      </dsp:nvSpPr>
      <dsp:spPr>
        <a:xfrm>
          <a:off x="2602445" y="321071"/>
          <a:ext cx="891108" cy="89110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CD7B40-5013-41CC-8225-2F387789B5C7}">
      <dsp:nvSpPr>
        <dsp:cNvPr id="0" name=""/>
        <dsp:cNvSpPr/>
      </dsp:nvSpPr>
      <dsp:spPr>
        <a:xfrm>
          <a:off x="2602445" y="321071"/>
          <a:ext cx="891108" cy="89110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562622-A7E0-4482-BDFC-FF433751E332}">
      <dsp:nvSpPr>
        <dsp:cNvPr id="0" name=""/>
        <dsp:cNvSpPr/>
      </dsp:nvSpPr>
      <dsp:spPr>
        <a:xfrm>
          <a:off x="2156891" y="481471"/>
          <a:ext cx="1782216" cy="57030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DODATNA OPREMA</a:t>
          </a:r>
          <a:endParaRPr lang="en-US" sz="1900" kern="1200" dirty="0"/>
        </a:p>
      </dsp:txBody>
      <dsp:txXfrm>
        <a:off x="2156891" y="481471"/>
        <a:ext cx="1782216" cy="570309"/>
      </dsp:txXfrm>
    </dsp:sp>
    <dsp:sp modelId="{30623E9D-097B-488D-855A-B3A6590138E8}">
      <dsp:nvSpPr>
        <dsp:cNvPr id="0" name=""/>
        <dsp:cNvSpPr/>
      </dsp:nvSpPr>
      <dsp:spPr>
        <a:xfrm>
          <a:off x="445963" y="2851819"/>
          <a:ext cx="891108" cy="89110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F8725C-7BAD-453C-9598-3F548AB162DF}">
      <dsp:nvSpPr>
        <dsp:cNvPr id="0" name=""/>
        <dsp:cNvSpPr/>
      </dsp:nvSpPr>
      <dsp:spPr>
        <a:xfrm>
          <a:off x="445963" y="2851819"/>
          <a:ext cx="891108" cy="89110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E4C00D-55DD-438C-BD6E-CD0A679B16B3}">
      <dsp:nvSpPr>
        <dsp:cNvPr id="0" name=""/>
        <dsp:cNvSpPr/>
      </dsp:nvSpPr>
      <dsp:spPr>
        <a:xfrm>
          <a:off x="409" y="3012219"/>
          <a:ext cx="1782216" cy="57030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B2B </a:t>
          </a:r>
          <a:r>
            <a:rPr lang="en-US" sz="1900" kern="1200" dirty="0" err="1" smtClean="0"/>
            <a:t>WareHouse</a:t>
          </a:r>
          <a:endParaRPr lang="en-US" sz="1900" kern="1200" dirty="0"/>
        </a:p>
      </dsp:txBody>
      <dsp:txXfrm>
        <a:off x="409" y="3012219"/>
        <a:ext cx="1782216" cy="570309"/>
      </dsp:txXfrm>
    </dsp:sp>
    <dsp:sp modelId="{C3E30777-992A-4376-8427-74AE8E28F517}">
      <dsp:nvSpPr>
        <dsp:cNvPr id="0" name=""/>
        <dsp:cNvSpPr/>
      </dsp:nvSpPr>
      <dsp:spPr>
        <a:xfrm>
          <a:off x="2602445" y="2851819"/>
          <a:ext cx="891108" cy="89110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56AC61-1245-4B28-AA87-6BA74247AF36}">
      <dsp:nvSpPr>
        <dsp:cNvPr id="0" name=""/>
        <dsp:cNvSpPr/>
      </dsp:nvSpPr>
      <dsp:spPr>
        <a:xfrm>
          <a:off x="2602445" y="2851819"/>
          <a:ext cx="891108" cy="89110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FB303A-7839-43E7-8BF7-0EF24EC20497}">
      <dsp:nvSpPr>
        <dsp:cNvPr id="0" name=""/>
        <dsp:cNvSpPr/>
      </dsp:nvSpPr>
      <dsp:spPr>
        <a:xfrm>
          <a:off x="2156891" y="3012219"/>
          <a:ext cx="1782216" cy="57030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B2B </a:t>
          </a:r>
          <a:r>
            <a:rPr lang="en-US" sz="1900" kern="1200" dirty="0" err="1" smtClean="0"/>
            <a:t>WareHouse</a:t>
          </a:r>
          <a:endParaRPr lang="en-US" sz="1900" kern="1200" dirty="0"/>
        </a:p>
      </dsp:txBody>
      <dsp:txXfrm>
        <a:off x="2156891" y="3012219"/>
        <a:ext cx="1782216" cy="570309"/>
      </dsp:txXfrm>
    </dsp:sp>
    <dsp:sp modelId="{D040A533-8C72-49C8-BE74-3B0B1BA5273F}">
      <dsp:nvSpPr>
        <dsp:cNvPr id="0" name=""/>
        <dsp:cNvSpPr/>
      </dsp:nvSpPr>
      <dsp:spPr>
        <a:xfrm>
          <a:off x="4758928" y="2851819"/>
          <a:ext cx="891108" cy="89110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A3DDAE-6BD9-4F2D-A5A1-37E15FE070E7}">
      <dsp:nvSpPr>
        <dsp:cNvPr id="0" name=""/>
        <dsp:cNvSpPr/>
      </dsp:nvSpPr>
      <dsp:spPr>
        <a:xfrm>
          <a:off x="4758928" y="2851819"/>
          <a:ext cx="891108" cy="89110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AFCE25-911A-4DCE-B239-85EF76E35871}">
      <dsp:nvSpPr>
        <dsp:cNvPr id="0" name=""/>
        <dsp:cNvSpPr/>
      </dsp:nvSpPr>
      <dsp:spPr>
        <a:xfrm>
          <a:off x="4313373" y="3012219"/>
          <a:ext cx="1782216" cy="57030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B2B </a:t>
          </a:r>
          <a:r>
            <a:rPr lang="en-US" sz="1900" kern="1200" dirty="0" err="1" smtClean="0"/>
            <a:t>WareHouse</a:t>
          </a:r>
          <a:endParaRPr lang="en-US" sz="1900" kern="1200" dirty="0"/>
        </a:p>
      </dsp:txBody>
      <dsp:txXfrm>
        <a:off x="4313373" y="3012219"/>
        <a:ext cx="1782216" cy="570309"/>
      </dsp:txXfrm>
    </dsp:sp>
    <dsp:sp modelId="{F592F5F6-4CA1-4639-8D4F-57E65B147DBA}">
      <dsp:nvSpPr>
        <dsp:cNvPr id="0" name=""/>
        <dsp:cNvSpPr/>
      </dsp:nvSpPr>
      <dsp:spPr>
        <a:xfrm>
          <a:off x="1524204" y="1586445"/>
          <a:ext cx="891108" cy="89110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7F372C-C639-47CB-B07B-B635EC3CA09C}">
      <dsp:nvSpPr>
        <dsp:cNvPr id="0" name=""/>
        <dsp:cNvSpPr/>
      </dsp:nvSpPr>
      <dsp:spPr>
        <a:xfrm>
          <a:off x="1524204" y="1586445"/>
          <a:ext cx="891108" cy="89110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0A8852-4857-4B82-A7D6-3B30B01EFF74}">
      <dsp:nvSpPr>
        <dsp:cNvPr id="0" name=""/>
        <dsp:cNvSpPr/>
      </dsp:nvSpPr>
      <dsp:spPr>
        <a:xfrm>
          <a:off x="1078650" y="1746845"/>
          <a:ext cx="1782216" cy="57030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JSON XML</a:t>
          </a:r>
          <a:endParaRPr lang="en-US" sz="1900" kern="1200" dirty="0"/>
        </a:p>
      </dsp:txBody>
      <dsp:txXfrm>
        <a:off x="1078650" y="1746845"/>
        <a:ext cx="1782216" cy="5703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D920BF-E83C-4D9C-B88A-B99F83B5E299}">
      <dsp:nvSpPr>
        <dsp:cNvPr id="0" name=""/>
        <dsp:cNvSpPr/>
      </dsp:nvSpPr>
      <dsp:spPr>
        <a:xfrm>
          <a:off x="2358317" y="1478"/>
          <a:ext cx="2771480" cy="138574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ANDROID APP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Android app send an receive information from server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JAVA – Native Android APP</a:t>
          </a:r>
          <a:endParaRPr lang="en-US" sz="1000" kern="1200" dirty="0"/>
        </a:p>
      </dsp:txBody>
      <dsp:txXfrm>
        <a:off x="2398904" y="42065"/>
        <a:ext cx="2690306" cy="1304566"/>
      </dsp:txXfrm>
    </dsp:sp>
    <dsp:sp modelId="{36A82768-F5E9-4BFA-8E10-5ECE231ED92A}">
      <dsp:nvSpPr>
        <dsp:cNvPr id="0" name=""/>
        <dsp:cNvSpPr/>
      </dsp:nvSpPr>
      <dsp:spPr>
        <a:xfrm rot="3600000">
          <a:off x="4166202" y="2433447"/>
          <a:ext cx="1443869" cy="485009"/>
        </a:xfrm>
        <a:prstGeom prst="left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4311705" y="2530449"/>
        <a:ext cx="1152863" cy="291005"/>
      </dsp:txXfrm>
    </dsp:sp>
    <dsp:sp modelId="{D3F39058-8103-4500-A49A-CA88DE5AC34C}">
      <dsp:nvSpPr>
        <dsp:cNvPr id="0" name=""/>
        <dsp:cNvSpPr/>
      </dsp:nvSpPr>
      <dsp:spPr>
        <a:xfrm>
          <a:off x="4646476" y="3964685"/>
          <a:ext cx="2771480" cy="138574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AWS SERVER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Server receive information from SENSORS and collect them into Data Base 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Linux Administration</a:t>
          </a:r>
          <a:endParaRPr lang="en-US" sz="1000" kern="1200" dirty="0"/>
        </a:p>
      </dsp:txBody>
      <dsp:txXfrm>
        <a:off x="4687063" y="4005272"/>
        <a:ext cx="2690306" cy="1304566"/>
      </dsp:txXfrm>
    </dsp:sp>
    <dsp:sp modelId="{F60DA6FF-9858-4CA6-A363-7B6777AE801B}">
      <dsp:nvSpPr>
        <dsp:cNvPr id="0" name=""/>
        <dsp:cNvSpPr/>
      </dsp:nvSpPr>
      <dsp:spPr>
        <a:xfrm rot="10800000">
          <a:off x="3022123" y="4415050"/>
          <a:ext cx="1443869" cy="485009"/>
        </a:xfrm>
        <a:prstGeom prst="left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3167626" y="4512052"/>
        <a:ext cx="1152863" cy="291005"/>
      </dsp:txXfrm>
    </dsp:sp>
    <dsp:sp modelId="{84A2143C-D476-4E6C-895E-D3D7A143BBF5}">
      <dsp:nvSpPr>
        <dsp:cNvPr id="0" name=""/>
        <dsp:cNvSpPr/>
      </dsp:nvSpPr>
      <dsp:spPr>
        <a:xfrm>
          <a:off x="70159" y="3964685"/>
          <a:ext cx="2771480" cy="138574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NODE MCU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Sensor collect information’s from Environment and sent to </a:t>
          </a:r>
          <a:r>
            <a:rPr lang="en-US" sz="1000" kern="1200" dirty="0" smtClean="0"/>
            <a:t>server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Collect Water and Environment Temperature, Humidity and Light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 C++ Arduino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000" kern="1200" dirty="0"/>
        </a:p>
      </dsp:txBody>
      <dsp:txXfrm>
        <a:off x="110746" y="4005272"/>
        <a:ext cx="2690306" cy="1304566"/>
      </dsp:txXfrm>
    </dsp:sp>
    <dsp:sp modelId="{CEF9181D-B1A6-441D-A33D-153C19383F53}">
      <dsp:nvSpPr>
        <dsp:cNvPr id="0" name=""/>
        <dsp:cNvSpPr/>
      </dsp:nvSpPr>
      <dsp:spPr>
        <a:xfrm rot="18000000">
          <a:off x="1878044" y="2433447"/>
          <a:ext cx="1443869" cy="485009"/>
        </a:xfrm>
        <a:prstGeom prst="left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023547" y="2530449"/>
        <a:ext cx="1152863" cy="2910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342D-731C-4CA5-B8FD-23CE446DB66F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A83D-573D-4EC6-8A57-FD4975233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362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342D-731C-4CA5-B8FD-23CE446DB66F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A83D-573D-4EC6-8A57-FD4975233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78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342D-731C-4CA5-B8FD-23CE446DB66F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A83D-573D-4EC6-8A57-FD4975233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0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342D-731C-4CA5-B8FD-23CE446DB66F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A83D-573D-4EC6-8A57-FD4975233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541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342D-731C-4CA5-B8FD-23CE446DB66F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A83D-573D-4EC6-8A57-FD4975233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70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342D-731C-4CA5-B8FD-23CE446DB66F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A83D-573D-4EC6-8A57-FD4975233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67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342D-731C-4CA5-B8FD-23CE446DB66F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A83D-573D-4EC6-8A57-FD4975233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6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342D-731C-4CA5-B8FD-23CE446DB66F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A83D-573D-4EC6-8A57-FD4975233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73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342D-731C-4CA5-B8FD-23CE446DB66F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A83D-573D-4EC6-8A57-FD4975233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67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342D-731C-4CA5-B8FD-23CE446DB66F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A83D-573D-4EC6-8A57-FD4975233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624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342D-731C-4CA5-B8FD-23CE446DB66F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A83D-573D-4EC6-8A57-FD4975233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60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B342D-731C-4CA5-B8FD-23CE446DB66F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4A83D-573D-4EC6-8A57-FD4975233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336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3.jpeg"/><Relationship Id="rId9" Type="http://schemas.microsoft.com/office/2007/relationships/diagramDrawing" Target="../diagrams/drawin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7058" y="1430948"/>
            <a:ext cx="6858000" cy="6673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AWS VPN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556647456"/>
              </p:ext>
            </p:extLst>
          </p:nvPr>
        </p:nvGraphicFramePr>
        <p:xfrm>
          <a:off x="3338147" y="3091570"/>
          <a:ext cx="2577611" cy="864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lowchart: Magnetic Disk 5"/>
          <p:cNvSpPr/>
          <p:nvPr/>
        </p:nvSpPr>
        <p:spPr>
          <a:xfrm>
            <a:off x="1397978" y="2708032"/>
            <a:ext cx="1607894" cy="162975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ACCOUNTING </a:t>
            </a:r>
            <a:r>
              <a:rPr lang="en-US" sz="1200" dirty="0" smtClean="0"/>
              <a:t>SERVER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 smtClean="0"/>
              <a:t>DATABASE</a:t>
            </a:r>
          </a:p>
          <a:p>
            <a:pPr algn="ctr"/>
            <a:r>
              <a:rPr lang="en-US" sz="1200" dirty="0" smtClean="0"/>
              <a:t> is SYBASE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630373" y="2877745"/>
            <a:ext cx="1879356" cy="12924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AWS INSTANCE</a:t>
            </a:r>
          </a:p>
        </p:txBody>
      </p:sp>
      <p:sp>
        <p:nvSpPr>
          <p:cNvPr id="8" name="Flowchart: Magnetic Disk 7"/>
          <p:cNvSpPr/>
          <p:nvPr/>
        </p:nvSpPr>
        <p:spPr>
          <a:xfrm>
            <a:off x="7269040" y="3151532"/>
            <a:ext cx="880330" cy="744894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MSSQL DATABESE</a:t>
            </a:r>
          </a:p>
        </p:txBody>
      </p:sp>
      <p:cxnSp>
        <p:nvCxnSpPr>
          <p:cNvPr id="10" name="Elbow Connector 9"/>
          <p:cNvCxnSpPr>
            <a:stCxn id="6" idx="3"/>
            <a:endCxn id="8" idx="3"/>
          </p:cNvCxnSpPr>
          <p:nvPr/>
        </p:nvCxnSpPr>
        <p:spPr>
          <a:xfrm rot="5400000" flipH="1" flipV="1">
            <a:off x="4734887" y="1363464"/>
            <a:ext cx="441356" cy="5507280"/>
          </a:xfrm>
          <a:prstGeom prst="bentConnector3">
            <a:avLst>
              <a:gd name="adj1" fmla="val -5179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41201" y="4245539"/>
            <a:ext cx="128917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CRON SERVICES</a:t>
            </a:r>
          </a:p>
        </p:txBody>
      </p:sp>
    </p:spTree>
    <p:extLst>
      <p:ext uri="{BB962C8B-B14F-4D97-AF65-F5344CB8AC3E}">
        <p14:creationId xmlns:p14="http://schemas.microsoft.com/office/powerpoint/2010/main" val="327925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032145246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330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72" y="3759831"/>
            <a:ext cx="1879390" cy="1879390"/>
          </a:xfrm>
          <a:prstGeom prst="rect">
            <a:avLst/>
          </a:prstGeom>
        </p:spPr>
      </p:pic>
      <p:pic>
        <p:nvPicPr>
          <p:cNvPr id="7" name="Picture 6" descr="Clipart - &lt;strong&gt;database&lt;/strong&gt; &lt;strong&gt;server&lt;/strong&gt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814" y="2945424"/>
            <a:ext cx="1670460" cy="2053844"/>
          </a:xfrm>
          <a:prstGeom prst="rect">
            <a:avLst/>
          </a:prstGeom>
        </p:spPr>
      </p:pic>
      <p:pic>
        <p:nvPicPr>
          <p:cNvPr id="6" name="Picture 5" descr="&lt;strong&gt;android&lt;/strong&gt; - How to add different color in bottom of the line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863" y="193429"/>
            <a:ext cx="1446457" cy="2092569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162113041"/>
              </p:ext>
            </p:extLst>
          </p:nvPr>
        </p:nvGraphicFramePr>
        <p:xfrm>
          <a:off x="934915" y="773723"/>
          <a:ext cx="7488116" cy="53519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267275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1505</TotalTime>
  <Words>80</Words>
  <Application>Microsoft Office PowerPoint</Application>
  <PresentationFormat>On-screen Show (4:3)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AWS VPN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VPN</dc:title>
  <dc:creator>Немања</dc:creator>
  <cp:lastModifiedBy>Немања</cp:lastModifiedBy>
  <cp:revision>12</cp:revision>
  <dcterms:created xsi:type="dcterms:W3CDTF">2018-08-01T10:23:35Z</dcterms:created>
  <dcterms:modified xsi:type="dcterms:W3CDTF">2018-08-06T11:15:33Z</dcterms:modified>
</cp:coreProperties>
</file>