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CE9A7-901E-4D66-AE29-D361BAD739D2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030BE4-D470-4439-8ADC-971E52CCDFB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3C8252B-18B5-42F2-974A-489EA526B538}" type="parTrans" cxnId="{599944B1-1BC7-4D88-B23D-789043F7394B}">
      <dgm:prSet/>
      <dgm:spPr/>
      <dgm:t>
        <a:bodyPr/>
        <a:lstStyle/>
        <a:p>
          <a:endParaRPr lang="en-US"/>
        </a:p>
      </dgm:t>
    </dgm:pt>
    <dgm:pt modelId="{4237CA60-67E9-4F96-98D3-E324E0D2D4E0}" type="sibTrans" cxnId="{599944B1-1BC7-4D88-B23D-789043F7394B}">
      <dgm:prSet/>
      <dgm:spPr/>
      <dgm:t>
        <a:bodyPr/>
        <a:lstStyle/>
        <a:p>
          <a:endParaRPr lang="en-US"/>
        </a:p>
      </dgm:t>
    </dgm:pt>
    <dgm:pt modelId="{710612BB-4212-41A6-B493-D3C99F7A69E1}">
      <dgm:prSet phldrT="[Text]" custT="1"/>
      <dgm:spPr/>
      <dgm:t>
        <a:bodyPr/>
        <a:lstStyle/>
        <a:p>
          <a:r>
            <a:rPr lang="en-US" sz="3200" dirty="0" err="1" smtClean="0"/>
            <a:t>Istrazivanje</a:t>
          </a:r>
          <a:r>
            <a:rPr lang="en-US" sz="3200" dirty="0" smtClean="0"/>
            <a:t> </a:t>
          </a:r>
          <a:r>
            <a:rPr lang="en-US" sz="3200" dirty="0" err="1" smtClean="0"/>
            <a:t>i</a:t>
          </a:r>
          <a:r>
            <a:rPr lang="en-US" sz="3200" dirty="0" smtClean="0"/>
            <a:t> </a:t>
          </a:r>
          <a:r>
            <a:rPr lang="en-US" sz="3200" dirty="0" err="1" smtClean="0"/>
            <a:t>izbor</a:t>
          </a:r>
          <a:endParaRPr lang="en-US" sz="3200" dirty="0"/>
        </a:p>
      </dgm:t>
    </dgm:pt>
    <dgm:pt modelId="{8D08EF66-D1AD-423D-BB3E-4A28CB7775E4}" type="parTrans" cxnId="{70836826-C852-4C79-884E-59AB9D5D2F2C}">
      <dgm:prSet/>
      <dgm:spPr/>
      <dgm:t>
        <a:bodyPr/>
        <a:lstStyle/>
        <a:p>
          <a:endParaRPr lang="en-US"/>
        </a:p>
      </dgm:t>
    </dgm:pt>
    <dgm:pt modelId="{CC6A09A0-ACDA-4FDE-A7FB-D2D54B9A05B1}" type="sibTrans" cxnId="{70836826-C852-4C79-884E-59AB9D5D2F2C}">
      <dgm:prSet/>
      <dgm:spPr/>
      <dgm:t>
        <a:bodyPr/>
        <a:lstStyle/>
        <a:p>
          <a:endParaRPr lang="en-US"/>
        </a:p>
      </dgm:t>
    </dgm:pt>
    <dgm:pt modelId="{90E4C884-FDAC-4797-96B6-8DB286567F0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7CDE760-8090-4A79-A0B3-B548F3B9D6BD}" type="parTrans" cxnId="{704AF446-AA3D-41AB-9937-4DFE20A7B6FE}">
      <dgm:prSet/>
      <dgm:spPr/>
      <dgm:t>
        <a:bodyPr/>
        <a:lstStyle/>
        <a:p>
          <a:endParaRPr lang="en-US"/>
        </a:p>
      </dgm:t>
    </dgm:pt>
    <dgm:pt modelId="{07C62ED2-48EC-4ACF-8EE2-15D58753AE57}" type="sibTrans" cxnId="{704AF446-AA3D-41AB-9937-4DFE20A7B6FE}">
      <dgm:prSet/>
      <dgm:spPr/>
      <dgm:t>
        <a:bodyPr/>
        <a:lstStyle/>
        <a:p>
          <a:endParaRPr lang="en-US"/>
        </a:p>
      </dgm:t>
    </dgm:pt>
    <dgm:pt modelId="{5834880D-0F7B-4D29-8743-0F59D08AD47F}">
      <dgm:prSet phldrT="[Text]" custT="1"/>
      <dgm:spPr/>
      <dgm:t>
        <a:bodyPr/>
        <a:lstStyle/>
        <a:p>
          <a:r>
            <a:rPr lang="en-US" sz="3200" dirty="0" err="1" smtClean="0"/>
            <a:t>Implementacija</a:t>
          </a:r>
          <a:r>
            <a:rPr lang="en-US" sz="3200" dirty="0" smtClean="0"/>
            <a:t> </a:t>
          </a:r>
          <a:r>
            <a:rPr lang="en-US" sz="3200" dirty="0" err="1" smtClean="0"/>
            <a:t>kretanja</a:t>
          </a:r>
          <a:r>
            <a:rPr lang="en-US" sz="3200" dirty="0" smtClean="0"/>
            <a:t> </a:t>
          </a:r>
          <a:r>
            <a:rPr lang="en-US" sz="3200" dirty="0" err="1" smtClean="0"/>
            <a:t>robota</a:t>
          </a:r>
          <a:endParaRPr lang="en-US" sz="3200" dirty="0"/>
        </a:p>
      </dgm:t>
    </dgm:pt>
    <dgm:pt modelId="{C7D69340-A006-4172-B0C5-83077C3BE595}" type="parTrans" cxnId="{008E9240-AB4A-4735-84BD-2647A8DA886A}">
      <dgm:prSet/>
      <dgm:spPr/>
      <dgm:t>
        <a:bodyPr/>
        <a:lstStyle/>
        <a:p>
          <a:endParaRPr lang="en-US"/>
        </a:p>
      </dgm:t>
    </dgm:pt>
    <dgm:pt modelId="{1BAE044C-73C1-47E3-8F25-2D08756C80D8}" type="sibTrans" cxnId="{008E9240-AB4A-4735-84BD-2647A8DA886A}">
      <dgm:prSet/>
      <dgm:spPr/>
      <dgm:t>
        <a:bodyPr/>
        <a:lstStyle/>
        <a:p>
          <a:endParaRPr lang="en-US"/>
        </a:p>
      </dgm:t>
    </dgm:pt>
    <dgm:pt modelId="{FD699902-F36B-4F92-97CA-96332C6F40E3}">
      <dgm:prSet phldrT="[Text]" custT="1"/>
      <dgm:spPr/>
      <dgm:t>
        <a:bodyPr/>
        <a:lstStyle/>
        <a:p>
          <a:r>
            <a:rPr lang="en-US" sz="3200" dirty="0" err="1" smtClean="0"/>
            <a:t>Implementacija</a:t>
          </a:r>
          <a:r>
            <a:rPr lang="en-US" sz="3200" dirty="0" smtClean="0"/>
            <a:t>  SLAM </a:t>
          </a:r>
          <a:r>
            <a:rPr lang="en-US" sz="3200" dirty="0" err="1" smtClean="0"/>
            <a:t>algoritma</a:t>
          </a:r>
          <a:endParaRPr lang="en-US" sz="3200" dirty="0"/>
        </a:p>
      </dgm:t>
    </dgm:pt>
    <dgm:pt modelId="{44086E1C-ABFD-4B40-B999-1CB01231152F}" type="parTrans" cxnId="{4652DE9B-A5D4-4DB9-9CF6-AA1717DF9569}">
      <dgm:prSet/>
      <dgm:spPr/>
      <dgm:t>
        <a:bodyPr/>
        <a:lstStyle/>
        <a:p>
          <a:endParaRPr lang="en-US"/>
        </a:p>
      </dgm:t>
    </dgm:pt>
    <dgm:pt modelId="{41E8198B-2F66-43EC-96A7-EEB0DD0F445E}" type="sibTrans" cxnId="{4652DE9B-A5D4-4DB9-9CF6-AA1717DF9569}">
      <dgm:prSet/>
      <dgm:spPr/>
      <dgm:t>
        <a:bodyPr/>
        <a:lstStyle/>
        <a:p>
          <a:endParaRPr lang="en-US"/>
        </a:p>
      </dgm:t>
    </dgm:pt>
    <dgm:pt modelId="{766B7232-F6C3-4725-AFDD-77694144A35D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B4C4ED7-647D-49FE-98F6-76E56F0C610C}" type="sibTrans" cxnId="{CA33BF70-B0E9-40DC-A7D0-EF672011DD6B}">
      <dgm:prSet/>
      <dgm:spPr/>
      <dgm:t>
        <a:bodyPr/>
        <a:lstStyle/>
        <a:p>
          <a:endParaRPr lang="en-US"/>
        </a:p>
      </dgm:t>
    </dgm:pt>
    <dgm:pt modelId="{E432BDBF-D265-47EA-8359-483F940C12AB}" type="parTrans" cxnId="{CA33BF70-B0E9-40DC-A7D0-EF672011DD6B}">
      <dgm:prSet/>
      <dgm:spPr/>
      <dgm:t>
        <a:bodyPr/>
        <a:lstStyle/>
        <a:p>
          <a:endParaRPr lang="en-US"/>
        </a:p>
      </dgm:t>
    </dgm:pt>
    <dgm:pt modelId="{EE1FCF66-F0CF-4DB3-A56E-6AFBFF5F592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2D2B6D1-8BB7-4388-9398-336FB04A17F2}" type="parTrans" cxnId="{FAC6599A-89F5-481E-9B2D-3350C72FCFA3}">
      <dgm:prSet/>
      <dgm:spPr/>
    </dgm:pt>
    <dgm:pt modelId="{EA5467AE-27C1-4D59-AB98-365C1F1F5418}" type="sibTrans" cxnId="{FAC6599A-89F5-481E-9B2D-3350C72FCFA3}">
      <dgm:prSet/>
      <dgm:spPr/>
    </dgm:pt>
    <dgm:pt modelId="{9EB6E4AF-205D-4AEA-9A74-93B1009C9600}">
      <dgm:prSet phldrT="[Text]" custT="1"/>
      <dgm:spPr/>
      <dgm:t>
        <a:bodyPr/>
        <a:lstStyle/>
        <a:p>
          <a:r>
            <a:rPr lang="en-US" sz="3200" dirty="0" err="1" smtClean="0"/>
            <a:t>Testiranje</a:t>
          </a:r>
          <a:r>
            <a:rPr lang="en-US" sz="3600" dirty="0" smtClean="0"/>
            <a:t> </a:t>
          </a:r>
          <a:endParaRPr lang="en-US" sz="3600" dirty="0"/>
        </a:p>
      </dgm:t>
    </dgm:pt>
    <dgm:pt modelId="{1EC919FF-3438-413C-B3C1-30F6EF50643A}" type="parTrans" cxnId="{91607999-A08B-4840-ACF6-4EF1B730B0A6}">
      <dgm:prSet/>
      <dgm:spPr/>
    </dgm:pt>
    <dgm:pt modelId="{E7FC7F09-B214-40E3-955F-3B5471604A2C}" type="sibTrans" cxnId="{91607999-A08B-4840-ACF6-4EF1B730B0A6}">
      <dgm:prSet/>
      <dgm:spPr/>
    </dgm:pt>
    <dgm:pt modelId="{73E374D0-1ECF-4A78-9E6E-E11130F322C1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B6D9426-9263-4E7A-810D-0782EC9CEDB2}" type="parTrans" cxnId="{55743D13-D8E6-48B8-9091-AC05E496E0A5}">
      <dgm:prSet/>
      <dgm:spPr/>
    </dgm:pt>
    <dgm:pt modelId="{C39C29A5-A034-42CF-8228-9E20460ABBE6}" type="sibTrans" cxnId="{55743D13-D8E6-48B8-9091-AC05E496E0A5}">
      <dgm:prSet/>
      <dgm:spPr/>
    </dgm:pt>
    <dgm:pt modelId="{81283A03-2E92-47DF-84F1-235D52D9D1C3}">
      <dgm:prSet phldrT="[Text]" custT="1"/>
      <dgm:spPr/>
      <dgm:t>
        <a:bodyPr/>
        <a:lstStyle/>
        <a:p>
          <a:r>
            <a:rPr lang="en-US" sz="3200" dirty="0" err="1" smtClean="0"/>
            <a:t>Masovna</a:t>
          </a:r>
          <a:r>
            <a:rPr lang="en-US" sz="3200" dirty="0" smtClean="0"/>
            <a:t> </a:t>
          </a:r>
          <a:r>
            <a:rPr lang="en-US" sz="3200" dirty="0" err="1" smtClean="0"/>
            <a:t>proizvodnja</a:t>
          </a:r>
          <a:r>
            <a:rPr lang="en-US" sz="3200" dirty="0" smtClean="0"/>
            <a:t> ;)</a:t>
          </a:r>
          <a:endParaRPr lang="en-US" sz="3200" dirty="0"/>
        </a:p>
      </dgm:t>
    </dgm:pt>
    <dgm:pt modelId="{0302B253-6512-42A3-A603-A8B701A0BE17}" type="parTrans" cxnId="{72999C8C-4590-4D2C-B625-8282E3E3F86C}">
      <dgm:prSet/>
      <dgm:spPr/>
    </dgm:pt>
    <dgm:pt modelId="{3820E075-820C-4659-B850-6A8E899571B2}" type="sibTrans" cxnId="{72999C8C-4590-4D2C-B625-8282E3E3F86C}">
      <dgm:prSet/>
      <dgm:spPr/>
    </dgm:pt>
    <dgm:pt modelId="{639E7757-129B-44AB-92A4-E6940A012DFD}" type="pres">
      <dgm:prSet presAssocID="{372CE9A7-901E-4D66-AE29-D361BAD739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CA2FCE-83E2-4B9A-92A6-51E38ABF6111}" type="pres">
      <dgm:prSet presAssocID="{FD030BE4-D470-4439-8ADC-971E52CCDFB0}" presName="composite" presStyleCnt="0"/>
      <dgm:spPr/>
    </dgm:pt>
    <dgm:pt modelId="{45E1D5B5-9161-441A-BE0A-37FCB33ED951}" type="pres">
      <dgm:prSet presAssocID="{FD030BE4-D470-4439-8ADC-971E52CCDFB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3FD03-6BF3-4C5C-861A-C4D522D18958}" type="pres">
      <dgm:prSet presAssocID="{FD030BE4-D470-4439-8ADC-971E52CCDFB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2AD0F-7F2C-4E4B-8AD9-4FDA4B82B89C}" type="pres">
      <dgm:prSet presAssocID="{4237CA60-67E9-4F96-98D3-E324E0D2D4E0}" presName="sp" presStyleCnt="0"/>
      <dgm:spPr/>
    </dgm:pt>
    <dgm:pt modelId="{E2269742-26B6-4441-8430-2B571EA3DBBC}" type="pres">
      <dgm:prSet presAssocID="{90E4C884-FDAC-4797-96B6-8DB286567F09}" presName="composite" presStyleCnt="0"/>
      <dgm:spPr/>
    </dgm:pt>
    <dgm:pt modelId="{7B7BE7E3-71AA-4614-98EB-FEE46C4F1A7F}" type="pres">
      <dgm:prSet presAssocID="{90E4C884-FDAC-4797-96B6-8DB286567F0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53574-7537-433E-813E-F278CD4861D1}" type="pres">
      <dgm:prSet presAssocID="{90E4C884-FDAC-4797-96B6-8DB286567F0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3DD01-018A-4D7F-BCDD-5BAB5480605F}" type="pres">
      <dgm:prSet presAssocID="{07C62ED2-48EC-4ACF-8EE2-15D58753AE57}" presName="sp" presStyleCnt="0"/>
      <dgm:spPr/>
    </dgm:pt>
    <dgm:pt modelId="{23808955-8D16-4974-8E5B-5F1C9DA87C60}" type="pres">
      <dgm:prSet presAssocID="{766B7232-F6C3-4725-AFDD-77694144A35D}" presName="composite" presStyleCnt="0"/>
      <dgm:spPr/>
    </dgm:pt>
    <dgm:pt modelId="{2EA94841-7C55-4685-91A8-58BEC4D7A357}" type="pres">
      <dgm:prSet presAssocID="{766B7232-F6C3-4725-AFDD-77694144A35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D794E-7E0F-458E-8C7B-6E5F75D1F017}" type="pres">
      <dgm:prSet presAssocID="{766B7232-F6C3-4725-AFDD-77694144A35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E6F45-7567-4855-A3F0-6F71D578A73D}" type="pres">
      <dgm:prSet presAssocID="{FB4C4ED7-647D-49FE-98F6-76E56F0C610C}" presName="sp" presStyleCnt="0"/>
      <dgm:spPr/>
    </dgm:pt>
    <dgm:pt modelId="{E29DCEBF-9D1E-4694-BF69-FE6B1B7FC61C}" type="pres">
      <dgm:prSet presAssocID="{EE1FCF66-F0CF-4DB3-A56E-6AFBFF5F5920}" presName="composite" presStyleCnt="0"/>
      <dgm:spPr/>
    </dgm:pt>
    <dgm:pt modelId="{1D86F40A-9EA5-4437-BFF4-AB5C3F463CD6}" type="pres">
      <dgm:prSet presAssocID="{EE1FCF66-F0CF-4DB3-A56E-6AFBFF5F592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A3888-7B55-4D7B-9EC4-6E82EAF879BF}" type="pres">
      <dgm:prSet presAssocID="{EE1FCF66-F0CF-4DB3-A56E-6AFBFF5F59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1866C-CDF2-4895-8F5A-005CD1B58F8B}" type="pres">
      <dgm:prSet presAssocID="{EA5467AE-27C1-4D59-AB98-365C1F1F5418}" presName="sp" presStyleCnt="0"/>
      <dgm:spPr/>
    </dgm:pt>
    <dgm:pt modelId="{8D7638C4-AEA2-486E-B41F-1F4EC7B7CA70}" type="pres">
      <dgm:prSet presAssocID="{73E374D0-1ECF-4A78-9E6E-E11130F322C1}" presName="composite" presStyleCnt="0"/>
      <dgm:spPr/>
    </dgm:pt>
    <dgm:pt modelId="{514CFFA0-5096-461D-9315-7CC799B01C1C}" type="pres">
      <dgm:prSet presAssocID="{73E374D0-1ECF-4A78-9E6E-E11130F322C1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0CB39-0A9E-4942-9AA2-0B884A55BCEB}" type="pres">
      <dgm:prSet presAssocID="{73E374D0-1ECF-4A78-9E6E-E11130F322C1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5D3E7A-855B-48DA-9577-A8D4EF0DA9B1}" type="presOf" srcId="{FD030BE4-D470-4439-8ADC-971E52CCDFB0}" destId="{45E1D5B5-9161-441A-BE0A-37FCB33ED951}" srcOrd="0" destOrd="0" presId="urn:microsoft.com/office/officeart/2005/8/layout/chevron2"/>
    <dgm:cxn modelId="{AEEDDA52-0A94-429A-A252-0E9FC5F6F7E3}" type="presOf" srcId="{766B7232-F6C3-4725-AFDD-77694144A35D}" destId="{2EA94841-7C55-4685-91A8-58BEC4D7A357}" srcOrd="0" destOrd="0" presId="urn:microsoft.com/office/officeart/2005/8/layout/chevron2"/>
    <dgm:cxn modelId="{72999C8C-4590-4D2C-B625-8282E3E3F86C}" srcId="{73E374D0-1ECF-4A78-9E6E-E11130F322C1}" destId="{81283A03-2E92-47DF-84F1-235D52D9D1C3}" srcOrd="0" destOrd="0" parTransId="{0302B253-6512-42A3-A603-A8B701A0BE17}" sibTransId="{3820E075-820C-4659-B850-6A8E899571B2}"/>
    <dgm:cxn modelId="{F0D276B9-6B6F-44A2-BBD1-00F980142A10}" type="presOf" srcId="{EE1FCF66-F0CF-4DB3-A56E-6AFBFF5F5920}" destId="{1D86F40A-9EA5-4437-BFF4-AB5C3F463CD6}" srcOrd="0" destOrd="0" presId="urn:microsoft.com/office/officeart/2005/8/layout/chevron2"/>
    <dgm:cxn modelId="{5EA31DA0-BEAF-4A35-AA6E-B32FD62822D5}" type="presOf" srcId="{FD699902-F36B-4F92-97CA-96332C6F40E3}" destId="{9B8D794E-7E0F-458E-8C7B-6E5F75D1F017}" srcOrd="0" destOrd="0" presId="urn:microsoft.com/office/officeart/2005/8/layout/chevron2"/>
    <dgm:cxn modelId="{4652DE9B-A5D4-4DB9-9CF6-AA1717DF9569}" srcId="{766B7232-F6C3-4725-AFDD-77694144A35D}" destId="{FD699902-F36B-4F92-97CA-96332C6F40E3}" srcOrd="0" destOrd="0" parTransId="{44086E1C-ABFD-4B40-B999-1CB01231152F}" sibTransId="{41E8198B-2F66-43EC-96A7-EEB0DD0F445E}"/>
    <dgm:cxn modelId="{704AF446-AA3D-41AB-9937-4DFE20A7B6FE}" srcId="{372CE9A7-901E-4D66-AE29-D361BAD739D2}" destId="{90E4C884-FDAC-4797-96B6-8DB286567F09}" srcOrd="1" destOrd="0" parTransId="{07CDE760-8090-4A79-A0B3-B548F3B9D6BD}" sibTransId="{07C62ED2-48EC-4ACF-8EE2-15D58753AE57}"/>
    <dgm:cxn modelId="{55743D13-D8E6-48B8-9091-AC05E496E0A5}" srcId="{372CE9A7-901E-4D66-AE29-D361BAD739D2}" destId="{73E374D0-1ECF-4A78-9E6E-E11130F322C1}" srcOrd="4" destOrd="0" parTransId="{6B6D9426-9263-4E7A-810D-0782EC9CEDB2}" sibTransId="{C39C29A5-A034-42CF-8228-9E20460ABBE6}"/>
    <dgm:cxn modelId="{5FCCE69B-8047-477B-9ABE-EAD48394643C}" type="presOf" srcId="{90E4C884-FDAC-4797-96B6-8DB286567F09}" destId="{7B7BE7E3-71AA-4614-98EB-FEE46C4F1A7F}" srcOrd="0" destOrd="0" presId="urn:microsoft.com/office/officeart/2005/8/layout/chevron2"/>
    <dgm:cxn modelId="{70836826-C852-4C79-884E-59AB9D5D2F2C}" srcId="{FD030BE4-D470-4439-8ADC-971E52CCDFB0}" destId="{710612BB-4212-41A6-B493-D3C99F7A69E1}" srcOrd="0" destOrd="0" parTransId="{8D08EF66-D1AD-423D-BB3E-4A28CB7775E4}" sibTransId="{CC6A09A0-ACDA-4FDE-A7FB-D2D54B9A05B1}"/>
    <dgm:cxn modelId="{008E9240-AB4A-4735-84BD-2647A8DA886A}" srcId="{90E4C884-FDAC-4797-96B6-8DB286567F09}" destId="{5834880D-0F7B-4D29-8743-0F59D08AD47F}" srcOrd="0" destOrd="0" parTransId="{C7D69340-A006-4172-B0C5-83077C3BE595}" sibTransId="{1BAE044C-73C1-47E3-8F25-2D08756C80D8}"/>
    <dgm:cxn modelId="{CA33BF70-B0E9-40DC-A7D0-EF672011DD6B}" srcId="{372CE9A7-901E-4D66-AE29-D361BAD739D2}" destId="{766B7232-F6C3-4725-AFDD-77694144A35D}" srcOrd="2" destOrd="0" parTransId="{E432BDBF-D265-47EA-8359-483F940C12AB}" sibTransId="{FB4C4ED7-647D-49FE-98F6-76E56F0C610C}"/>
    <dgm:cxn modelId="{FF5EEEC2-EA51-45F3-A16F-A5A93B198786}" type="presOf" srcId="{9EB6E4AF-205D-4AEA-9A74-93B1009C9600}" destId="{1B2A3888-7B55-4D7B-9EC4-6E82EAF879BF}" srcOrd="0" destOrd="0" presId="urn:microsoft.com/office/officeart/2005/8/layout/chevron2"/>
    <dgm:cxn modelId="{CC148052-8119-4E9D-95A2-951C08D91AB4}" type="presOf" srcId="{5834880D-0F7B-4D29-8743-0F59D08AD47F}" destId="{7DC53574-7537-433E-813E-F278CD4861D1}" srcOrd="0" destOrd="0" presId="urn:microsoft.com/office/officeart/2005/8/layout/chevron2"/>
    <dgm:cxn modelId="{B9FD2F79-DAA6-4650-8EEB-B2C78DB66D5B}" type="presOf" srcId="{73E374D0-1ECF-4A78-9E6E-E11130F322C1}" destId="{514CFFA0-5096-461D-9315-7CC799B01C1C}" srcOrd="0" destOrd="0" presId="urn:microsoft.com/office/officeart/2005/8/layout/chevron2"/>
    <dgm:cxn modelId="{31329203-F1DB-4242-B877-EF23F2F20F39}" type="presOf" srcId="{710612BB-4212-41A6-B493-D3C99F7A69E1}" destId="{BB83FD03-6BF3-4C5C-861A-C4D522D18958}" srcOrd="0" destOrd="0" presId="urn:microsoft.com/office/officeart/2005/8/layout/chevron2"/>
    <dgm:cxn modelId="{599944B1-1BC7-4D88-B23D-789043F7394B}" srcId="{372CE9A7-901E-4D66-AE29-D361BAD739D2}" destId="{FD030BE4-D470-4439-8ADC-971E52CCDFB0}" srcOrd="0" destOrd="0" parTransId="{43C8252B-18B5-42F2-974A-489EA526B538}" sibTransId="{4237CA60-67E9-4F96-98D3-E324E0D2D4E0}"/>
    <dgm:cxn modelId="{0FF1ADF7-04F5-45C1-AC4A-0DD5E6A2259F}" type="presOf" srcId="{372CE9A7-901E-4D66-AE29-D361BAD739D2}" destId="{639E7757-129B-44AB-92A4-E6940A012DFD}" srcOrd="0" destOrd="0" presId="urn:microsoft.com/office/officeart/2005/8/layout/chevron2"/>
    <dgm:cxn modelId="{C50965B7-9843-4D77-8CD6-A9CA7CBDD9F8}" type="presOf" srcId="{81283A03-2E92-47DF-84F1-235D52D9D1C3}" destId="{5A10CB39-0A9E-4942-9AA2-0B884A55BCEB}" srcOrd="0" destOrd="0" presId="urn:microsoft.com/office/officeart/2005/8/layout/chevron2"/>
    <dgm:cxn modelId="{FAC6599A-89F5-481E-9B2D-3350C72FCFA3}" srcId="{372CE9A7-901E-4D66-AE29-D361BAD739D2}" destId="{EE1FCF66-F0CF-4DB3-A56E-6AFBFF5F5920}" srcOrd="3" destOrd="0" parTransId="{42D2B6D1-8BB7-4388-9398-336FB04A17F2}" sibTransId="{EA5467AE-27C1-4D59-AB98-365C1F1F5418}"/>
    <dgm:cxn modelId="{91607999-A08B-4840-ACF6-4EF1B730B0A6}" srcId="{EE1FCF66-F0CF-4DB3-A56E-6AFBFF5F5920}" destId="{9EB6E4AF-205D-4AEA-9A74-93B1009C9600}" srcOrd="0" destOrd="0" parTransId="{1EC919FF-3438-413C-B3C1-30F6EF50643A}" sibTransId="{E7FC7F09-B214-40E3-955F-3B5471604A2C}"/>
    <dgm:cxn modelId="{666ED23F-74CD-4836-90EF-6662BBDF8A28}" type="presParOf" srcId="{639E7757-129B-44AB-92A4-E6940A012DFD}" destId="{39CA2FCE-83E2-4B9A-92A6-51E38ABF6111}" srcOrd="0" destOrd="0" presId="urn:microsoft.com/office/officeart/2005/8/layout/chevron2"/>
    <dgm:cxn modelId="{88402838-6803-4C85-A1EF-A72AD55B1116}" type="presParOf" srcId="{39CA2FCE-83E2-4B9A-92A6-51E38ABF6111}" destId="{45E1D5B5-9161-441A-BE0A-37FCB33ED951}" srcOrd="0" destOrd="0" presId="urn:microsoft.com/office/officeart/2005/8/layout/chevron2"/>
    <dgm:cxn modelId="{F0F5D3B1-AEEF-43E4-8204-5F820FA3BFB8}" type="presParOf" srcId="{39CA2FCE-83E2-4B9A-92A6-51E38ABF6111}" destId="{BB83FD03-6BF3-4C5C-861A-C4D522D18958}" srcOrd="1" destOrd="0" presId="urn:microsoft.com/office/officeart/2005/8/layout/chevron2"/>
    <dgm:cxn modelId="{9996DD89-AC38-4FC2-8706-3EE30E42225D}" type="presParOf" srcId="{639E7757-129B-44AB-92A4-E6940A012DFD}" destId="{A5D2AD0F-7F2C-4E4B-8AD9-4FDA4B82B89C}" srcOrd="1" destOrd="0" presId="urn:microsoft.com/office/officeart/2005/8/layout/chevron2"/>
    <dgm:cxn modelId="{5261F59F-0A8D-4CDA-80A4-18146618606F}" type="presParOf" srcId="{639E7757-129B-44AB-92A4-E6940A012DFD}" destId="{E2269742-26B6-4441-8430-2B571EA3DBBC}" srcOrd="2" destOrd="0" presId="urn:microsoft.com/office/officeart/2005/8/layout/chevron2"/>
    <dgm:cxn modelId="{6A55DB1D-2718-4BBE-8745-08549D573A16}" type="presParOf" srcId="{E2269742-26B6-4441-8430-2B571EA3DBBC}" destId="{7B7BE7E3-71AA-4614-98EB-FEE46C4F1A7F}" srcOrd="0" destOrd="0" presId="urn:microsoft.com/office/officeart/2005/8/layout/chevron2"/>
    <dgm:cxn modelId="{8A097C6E-DB81-4247-B813-F7DB3AD774EA}" type="presParOf" srcId="{E2269742-26B6-4441-8430-2B571EA3DBBC}" destId="{7DC53574-7537-433E-813E-F278CD4861D1}" srcOrd="1" destOrd="0" presId="urn:microsoft.com/office/officeart/2005/8/layout/chevron2"/>
    <dgm:cxn modelId="{2A0EFCE0-ECD7-4CF1-AF3E-02B5B997A1CC}" type="presParOf" srcId="{639E7757-129B-44AB-92A4-E6940A012DFD}" destId="{DFA3DD01-018A-4D7F-BCDD-5BAB5480605F}" srcOrd="3" destOrd="0" presId="urn:microsoft.com/office/officeart/2005/8/layout/chevron2"/>
    <dgm:cxn modelId="{255AB97D-DACE-4284-B07B-AA03773DDA93}" type="presParOf" srcId="{639E7757-129B-44AB-92A4-E6940A012DFD}" destId="{23808955-8D16-4974-8E5B-5F1C9DA87C60}" srcOrd="4" destOrd="0" presId="urn:microsoft.com/office/officeart/2005/8/layout/chevron2"/>
    <dgm:cxn modelId="{8C3511FC-3B1C-4901-A89D-4FE8A981AA6F}" type="presParOf" srcId="{23808955-8D16-4974-8E5B-5F1C9DA87C60}" destId="{2EA94841-7C55-4685-91A8-58BEC4D7A357}" srcOrd="0" destOrd="0" presId="urn:microsoft.com/office/officeart/2005/8/layout/chevron2"/>
    <dgm:cxn modelId="{D1233E53-8C56-49F3-9AE2-08EF9D7DE831}" type="presParOf" srcId="{23808955-8D16-4974-8E5B-5F1C9DA87C60}" destId="{9B8D794E-7E0F-458E-8C7B-6E5F75D1F017}" srcOrd="1" destOrd="0" presId="urn:microsoft.com/office/officeart/2005/8/layout/chevron2"/>
    <dgm:cxn modelId="{4E0BDA51-1267-4728-9984-D24DFCCE3424}" type="presParOf" srcId="{639E7757-129B-44AB-92A4-E6940A012DFD}" destId="{39FE6F45-7567-4855-A3F0-6F71D578A73D}" srcOrd="5" destOrd="0" presId="urn:microsoft.com/office/officeart/2005/8/layout/chevron2"/>
    <dgm:cxn modelId="{EC6FDA0B-F0DF-491F-81D0-1A0791E81412}" type="presParOf" srcId="{639E7757-129B-44AB-92A4-E6940A012DFD}" destId="{E29DCEBF-9D1E-4694-BF69-FE6B1B7FC61C}" srcOrd="6" destOrd="0" presId="urn:microsoft.com/office/officeart/2005/8/layout/chevron2"/>
    <dgm:cxn modelId="{74F099D6-3122-4E5E-A36C-36CDAFD60BAF}" type="presParOf" srcId="{E29DCEBF-9D1E-4694-BF69-FE6B1B7FC61C}" destId="{1D86F40A-9EA5-4437-BFF4-AB5C3F463CD6}" srcOrd="0" destOrd="0" presId="urn:microsoft.com/office/officeart/2005/8/layout/chevron2"/>
    <dgm:cxn modelId="{CDA7485C-FF08-4CA9-90C5-127E768E0575}" type="presParOf" srcId="{E29DCEBF-9D1E-4694-BF69-FE6B1B7FC61C}" destId="{1B2A3888-7B55-4D7B-9EC4-6E82EAF879BF}" srcOrd="1" destOrd="0" presId="urn:microsoft.com/office/officeart/2005/8/layout/chevron2"/>
    <dgm:cxn modelId="{34425309-5A88-4EF6-A2D7-D20974AC738F}" type="presParOf" srcId="{639E7757-129B-44AB-92A4-E6940A012DFD}" destId="{17B1866C-CDF2-4895-8F5A-005CD1B58F8B}" srcOrd="7" destOrd="0" presId="urn:microsoft.com/office/officeart/2005/8/layout/chevron2"/>
    <dgm:cxn modelId="{CFB09574-A225-4FD7-B2F8-BF19FF74D3C3}" type="presParOf" srcId="{639E7757-129B-44AB-92A4-E6940A012DFD}" destId="{8D7638C4-AEA2-486E-B41F-1F4EC7B7CA70}" srcOrd="8" destOrd="0" presId="urn:microsoft.com/office/officeart/2005/8/layout/chevron2"/>
    <dgm:cxn modelId="{CCFD66CF-3DDA-40B4-A306-C5EB257C55EF}" type="presParOf" srcId="{8D7638C4-AEA2-486E-B41F-1F4EC7B7CA70}" destId="{514CFFA0-5096-461D-9315-7CC799B01C1C}" srcOrd="0" destOrd="0" presId="urn:microsoft.com/office/officeart/2005/8/layout/chevron2"/>
    <dgm:cxn modelId="{9060E144-A8C6-4391-BB5B-D5790C2B9181}" type="presParOf" srcId="{8D7638C4-AEA2-486E-B41F-1F4EC7B7CA70}" destId="{5A10CB39-0A9E-4942-9AA2-0B884A55BCEB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7A94F0-AE5A-4CDB-9349-1F7779BAE266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7E3AD0-CB1B-4542-83E6-69418939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2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Plan</a:t>
            </a:r>
            <a:endParaRPr lang="en-US" sz="66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81000" y="228600"/>
          <a:ext cx="84582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672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Risto Keković</a:t>
            </a:r>
          </a:p>
          <a:p>
            <a:pPr algn="ctr"/>
            <a:r>
              <a:rPr lang="sr-Latn-RS" sz="3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Mihajlo Nikolić</a:t>
            </a:r>
          </a:p>
          <a:p>
            <a:pPr algn="ctr"/>
            <a:r>
              <a:rPr lang="sr-Latn-RS" sz="3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Nikola Vitanović</a:t>
            </a: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Nemanja</a:t>
            </a:r>
            <a:r>
              <a:rPr lang="en-US" sz="3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Petrovi</a:t>
            </a:r>
            <a:r>
              <a:rPr lang="sr-Latn-RS" sz="3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ć</a:t>
            </a:r>
            <a:endParaRPr lang="en-US" sz="3600" dirty="0" smtClean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robot.elfak.ni.ac.rs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rpknis.rs/ictforum2010/Slike/elfa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1085850" cy="1381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0" y="20574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Hvala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na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pa</a:t>
            </a:r>
            <a:r>
              <a:rPr lang="sr-Latn-RS" sz="4400" dirty="0" smtClean="0">
                <a:solidFill>
                  <a:schemeClr val="bg1"/>
                </a:solidFill>
                <a:latin typeface="+mj-lt"/>
              </a:rPr>
              <a:t>ž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nji</a:t>
            </a:r>
            <a:r>
              <a:rPr lang="sr-Latn-RS" sz="4400" dirty="0" smtClean="0">
                <a:solidFill>
                  <a:schemeClr val="bg1"/>
                </a:solidFill>
                <a:latin typeface="+mj-lt"/>
              </a:rPr>
              <a:t>!</a:t>
            </a:r>
          </a:p>
          <a:p>
            <a:pPr algn="ctr"/>
            <a:r>
              <a:rPr lang="sr-Latn-RS" sz="40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itanj</a:t>
            </a:r>
            <a:r>
              <a:rPr lang="sr-Latn-RS" sz="4000" dirty="0" smtClean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2860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®</a:t>
            </a:r>
            <a:r>
              <a:rPr lang="en-US" sz="6600" dirty="0" err="1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Bot</a:t>
            </a:r>
            <a:endParaRPr lang="en-US" sz="66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emanja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4444949" y="2158949"/>
            <a:ext cx="4292703" cy="51053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SLAM</a:t>
            </a:r>
            <a:endParaRPr lang="en-US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Simultaneous Localization and Mapping</a:t>
            </a:r>
          </a:p>
          <a:p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Na</a:t>
            </a:r>
            <a:r>
              <a:rPr lang="sr-Latn-R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š zadatak:</a:t>
            </a:r>
          </a:p>
          <a:p>
            <a:pPr lvl="1"/>
            <a:r>
              <a:rPr lang="sr-Latn-R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Implementacija jednog od postojećih SLAM algoritama</a:t>
            </a:r>
          </a:p>
          <a:p>
            <a:pPr lvl="1"/>
            <a:endParaRPr lang="sr-Latn-R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lvl="1">
              <a:buNone/>
            </a:pPr>
            <a:endParaRPr lang="sr-Latn-R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052" name="Picture 4" descr="http://www.wifibot.com/v4pluslidarp.png?v=28xzow1xdhdr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124200"/>
            <a:ext cx="3559477" cy="2362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2860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Problemi</a:t>
            </a:r>
            <a:endParaRPr lang="en-US" sz="66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Lidar</a:t>
            </a:r>
          </a:p>
          <a:p>
            <a:r>
              <a:rPr lang="sr-Latn-RS" dirty="0" smtClean="0"/>
              <a:t>Sonar</a:t>
            </a:r>
          </a:p>
          <a:p>
            <a:r>
              <a:rPr lang="sr-Latn-RS" dirty="0" smtClean="0"/>
              <a:t>Rotirajući infra red</a:t>
            </a:r>
          </a:p>
          <a:p>
            <a:r>
              <a:rPr lang="sr-Latn-RS" dirty="0" smtClean="0"/>
              <a:t>Kinect</a:t>
            </a:r>
          </a:p>
          <a:p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</a:t>
            </a:r>
            <a:r>
              <a:rPr lang="sr-Latn-RS" dirty="0" smtClean="0"/>
              <a:t>šenja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Brzo prikupljanje podataka o okolini</a:t>
            </a:r>
          </a:p>
          <a:p>
            <a:pPr lvl="1"/>
            <a:r>
              <a:rPr lang="sr-Latn-RS" dirty="0" smtClean="0"/>
              <a:t>Mogućnost bržeg kretanja robota kroz prostorije</a:t>
            </a:r>
          </a:p>
          <a:p>
            <a:pPr lvl="1"/>
            <a:r>
              <a:rPr lang="sr-Latn-RS" dirty="0" smtClean="0"/>
              <a:t>Velika preciznost</a:t>
            </a:r>
          </a:p>
          <a:p>
            <a:pPr lvl="1"/>
            <a:r>
              <a:rPr lang="sr-Latn-RS" dirty="0" smtClean="0"/>
              <a:t>Veliki domet</a:t>
            </a:r>
          </a:p>
          <a:p>
            <a:pPr lvl="1"/>
            <a:r>
              <a:rPr lang="sr-Latn-RS" dirty="0" smtClean="0"/>
              <a:t>Gotov modul </a:t>
            </a:r>
          </a:p>
          <a:p>
            <a:pPr lvl="1"/>
            <a:r>
              <a:rPr lang="sr-Latn-RS" dirty="0" smtClean="0"/>
              <a:t>Koristi se u industriji</a:t>
            </a:r>
          </a:p>
          <a:p>
            <a:r>
              <a:rPr lang="sr-Latn-RS" dirty="0" smtClean="0"/>
              <a:t>Mane:</a:t>
            </a:r>
          </a:p>
          <a:p>
            <a:pPr lvl="1"/>
            <a:r>
              <a:rPr lang="sr-Latn-RS" dirty="0" smtClean="0"/>
              <a:t>Cena (</a:t>
            </a:r>
            <a:r>
              <a:rPr lang="en-US" dirty="0" smtClean="0"/>
              <a:t>&gt;300</a:t>
            </a:r>
            <a:r>
              <a:rPr lang="sr-Latn-RS" dirty="0" smtClean="0"/>
              <a:t>€)</a:t>
            </a:r>
          </a:p>
          <a:p>
            <a:pPr lvl="1"/>
            <a:r>
              <a:rPr lang="sr-Latn-RS" dirty="0" smtClean="0"/>
              <a:t>Potrebno je da se kupi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Lidar</a:t>
            </a:r>
            <a:endParaRPr lang="en-US" dirty="0"/>
          </a:p>
        </p:txBody>
      </p:sp>
      <p:pic>
        <p:nvPicPr>
          <p:cNvPr id="16386" name="Picture 2" descr="http://api.ning.com/files/nngnwrnFhwoqKhmxT8YE9FUqKfRH7gCZsK3OU*GhHKso*3YADFBapBTF5sxIiLX*kWnQcW4lKyelk-xilQl33A__/urg_04lx_ug01_t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352800"/>
            <a:ext cx="2343150" cy="26765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cdn.instructables.com/F90/JYNW/H7UR7RCS/F90JYNWH7UR7RCS.MEDI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581400"/>
            <a:ext cx="2971478" cy="2271744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Cena (</a:t>
            </a:r>
            <a:r>
              <a:rPr lang="en-US" dirty="0" smtClean="0"/>
              <a:t>&lt;2</a:t>
            </a:r>
            <a:r>
              <a:rPr lang="sr-Latn-RS" dirty="0" smtClean="0"/>
              <a:t>€)</a:t>
            </a:r>
          </a:p>
          <a:p>
            <a:pPr lvl="1"/>
            <a:r>
              <a:rPr lang="sr-Latn-RS" dirty="0" smtClean="0"/>
              <a:t>Imamo ih u laboratoriji</a:t>
            </a:r>
          </a:p>
          <a:p>
            <a:r>
              <a:rPr lang="sr-Latn-RS" dirty="0" smtClean="0"/>
              <a:t>Mane:</a:t>
            </a:r>
          </a:p>
          <a:p>
            <a:pPr lvl="1"/>
            <a:r>
              <a:rPr lang="sr-Latn-RS" dirty="0" smtClean="0"/>
              <a:t>Domet</a:t>
            </a:r>
          </a:p>
          <a:p>
            <a:pPr lvl="1"/>
            <a:r>
              <a:rPr lang="sr-Latn-RS" dirty="0" smtClean="0"/>
              <a:t>Preciznost</a:t>
            </a:r>
          </a:p>
          <a:p>
            <a:pPr lvl="1"/>
            <a:r>
              <a:rPr lang="sr-Latn-RS" dirty="0" smtClean="0"/>
              <a:t>Tačnost podataka</a:t>
            </a:r>
          </a:p>
          <a:p>
            <a:pPr lvl="1"/>
            <a:r>
              <a:rPr lang="sr-Latn-RS" dirty="0" smtClean="0"/>
              <a:t>Sporo kretanje robota</a:t>
            </a:r>
          </a:p>
          <a:p>
            <a:pPr lvl="1"/>
            <a:endParaRPr lang="sr-Latn-R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Sonar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s-media-cache-ak0.pinimg.com/564x/f3/6a/1d/f36a1dcfa93a42ceaaaebafbbb4dd0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733800"/>
            <a:ext cx="3200399" cy="2388951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Slično ponašanje kao Lidar</a:t>
            </a:r>
          </a:p>
          <a:p>
            <a:pPr lvl="1"/>
            <a:r>
              <a:rPr lang="sr-Latn-RS" dirty="0" smtClean="0"/>
              <a:t>Sastavljen od postojećih IR senzora</a:t>
            </a:r>
          </a:p>
          <a:p>
            <a:pPr lvl="1"/>
            <a:r>
              <a:rPr lang="sr-Latn-RS" dirty="0" smtClean="0"/>
              <a:t>Jeftino rešenje (home made)</a:t>
            </a:r>
          </a:p>
          <a:p>
            <a:pPr lvl="1"/>
            <a:r>
              <a:rPr lang="sr-Latn-RS" dirty="0" smtClean="0"/>
              <a:t>Relativno brzo kretanje robota</a:t>
            </a:r>
          </a:p>
          <a:p>
            <a:r>
              <a:rPr lang="sr-Latn-RS" dirty="0" smtClean="0"/>
              <a:t>Mane:</a:t>
            </a:r>
          </a:p>
          <a:p>
            <a:pPr lvl="1"/>
            <a:r>
              <a:rPr lang="sr-Latn-RS" dirty="0" smtClean="0"/>
              <a:t>Pokretni delovi</a:t>
            </a:r>
          </a:p>
          <a:p>
            <a:pPr lvl="1"/>
            <a:r>
              <a:rPr lang="sr-Latn-RS" dirty="0" smtClean="0"/>
              <a:t>Problem sinhronizacije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Rotirajući infra red</a:t>
            </a:r>
            <a:br>
              <a:rPr lang="sr-Latn-RS" dirty="0" smtClean="0"/>
            </a:b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Imamo u laboratoriji</a:t>
            </a:r>
          </a:p>
          <a:p>
            <a:pPr lvl="1"/>
            <a:r>
              <a:rPr lang="sr-Latn-RS" dirty="0" smtClean="0"/>
              <a:t>Domet</a:t>
            </a:r>
          </a:p>
          <a:p>
            <a:pPr lvl="1"/>
            <a:r>
              <a:rPr lang="sr-Latn-RS" dirty="0" smtClean="0"/>
              <a:t>Brzo kretanje robota</a:t>
            </a:r>
          </a:p>
          <a:p>
            <a:pPr lvl="1"/>
            <a:r>
              <a:rPr lang="sr-Latn-RS" dirty="0" smtClean="0"/>
              <a:t>Mogućnost daljeg širenja na 3D mapiranje</a:t>
            </a:r>
          </a:p>
          <a:p>
            <a:r>
              <a:rPr lang="sr-Latn-RS" dirty="0" smtClean="0"/>
              <a:t>Mane:</a:t>
            </a:r>
          </a:p>
          <a:p>
            <a:pPr lvl="1"/>
            <a:r>
              <a:rPr lang="sr-Latn-RS" dirty="0" smtClean="0"/>
              <a:t>Napajanje</a:t>
            </a:r>
          </a:p>
          <a:p>
            <a:pPr lvl="1"/>
            <a:r>
              <a:rPr lang="sr-Latn-RS" dirty="0" smtClean="0"/>
              <a:t>Procesor</a:t>
            </a:r>
          </a:p>
          <a:p>
            <a:pPr lvl="1"/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Kinect</a:t>
            </a:r>
            <a:endParaRPr lang="en-US" dirty="0"/>
          </a:p>
        </p:txBody>
      </p:sp>
      <p:pic>
        <p:nvPicPr>
          <p:cNvPr id="21506" name="Picture 2" descr="http://www.wifibot.com/labp.png?v=28xz401xdhdr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657600"/>
            <a:ext cx="2209800" cy="268333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a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171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Slide 2</vt:lpstr>
      <vt:lpstr>SLAM</vt:lpstr>
      <vt:lpstr>Slide 4</vt:lpstr>
      <vt:lpstr>Rešenja</vt:lpstr>
      <vt:lpstr>Lidar</vt:lpstr>
      <vt:lpstr>Sonar</vt:lpstr>
      <vt:lpstr> Rotirajući infra red </vt:lpstr>
      <vt:lpstr>Kinect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Nemanja</dc:creator>
  <cp:lastModifiedBy>Nemanja</cp:lastModifiedBy>
  <cp:revision>21</cp:revision>
  <dcterms:created xsi:type="dcterms:W3CDTF">2016-02-17T21:29:26Z</dcterms:created>
  <dcterms:modified xsi:type="dcterms:W3CDTF">2016-02-18T09:40:27Z</dcterms:modified>
</cp:coreProperties>
</file>