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Calibri" pitchFamily="34" charset="0"/>
      <p:regular r:id="rId13"/>
      <p:bold r:id="rId14"/>
      <p:italic r:id="rId15"/>
      <p:boldItalic r:id="rId16"/>
    </p:embeddedFont>
    <p:embeddedFont>
      <p:font typeface="Raleway SemiBold" charset="0"/>
      <p:regular r:id="rId17"/>
      <p:bold r:id="rId18"/>
      <p:italic r:id="rId19"/>
      <p:boldItalic r:id="rId20"/>
    </p:embeddedFont>
    <p:embeddedFont>
      <p:font typeface="Raleway" charset="0"/>
      <p:regular r:id="rId21"/>
      <p:bold r:id="rId22"/>
      <p:italic r:id="rId23"/>
      <p:boldItalic r:id="rId24"/>
    </p:embeddedFont>
    <p:embeddedFont>
      <p:font typeface="Barlow Light" charset="0"/>
      <p:regular r:id="rId25"/>
      <p:bold r:id="rId26"/>
      <p:italic r:id="rId27"/>
      <p:boldItalic r:id="rId28"/>
    </p:embeddedFont>
    <p:embeddedFont>
      <p:font typeface="Barlow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6" name="Google Shape;120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1" name="Google Shape;34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7" name="Google Shape;4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2" name="Google Shape;49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6" name="Google Shape;5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5" name="Google Shape;63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9" name="Google Shape;91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9" name="Google Shape;105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3" name="Google Shape;109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1"/>
          <p:cNvSpPr/>
          <p:nvPr/>
        </p:nvSpPr>
        <p:spPr>
          <a:xfrm rot="5400000">
            <a:off x="-100350" y="4448760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6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00"/>
              <a:buFont typeface="Arial"/>
              <a:buNone/>
            </a:pPr>
            <a:r>
              <a:rPr lang="en" sz="86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600" b="1" i="0" u="none" strike="noStrike" cap="non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0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02102" y="688326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3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0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3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0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1" y="2407472"/>
              <a:ext cx="780359" cy="1195999"/>
              <a:chOff x="3975528" y="3303922"/>
              <a:chExt cx="780359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41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41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41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41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41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41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9" y="3621401"/>
                <a:ext cx="239005" cy="181217"/>
                <a:chOff x="6621095" y="1452181"/>
                <a:chExt cx="330893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509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263150" y="1328725"/>
            <a:ext cx="4962600" cy="1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LEARNING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MANAGEMENT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SYSTEM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21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3200"/>
              <a:buNone/>
            </a:pPr>
            <a:endParaRPr/>
          </a:p>
          <a:p>
            <a:pPr marL="0" lvl="0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3200"/>
              <a:buNone/>
            </a:pPr>
            <a:endParaRPr/>
          </a:p>
          <a:p>
            <a:pPr marL="0" lvl="0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3200"/>
              <a:buNone/>
            </a:pPr>
            <a:r>
              <a:rPr lang="en" sz="4500"/>
              <a:t>HVALA NA PAŽNJI!</a:t>
            </a:r>
            <a:endParaRPr sz="4500"/>
          </a:p>
        </p:txBody>
      </p:sp>
      <p:sp>
        <p:nvSpPr>
          <p:cNvPr id="1209" name="Google Shape;1209;p2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10</a:t>
            </a:fld>
            <a:endParaRPr/>
          </a:p>
        </p:txBody>
      </p:sp>
      <p:grpSp>
        <p:nvGrpSpPr>
          <p:cNvPr id="1210" name="Google Shape;1210;p21"/>
          <p:cNvGrpSpPr/>
          <p:nvPr/>
        </p:nvGrpSpPr>
        <p:grpSpPr>
          <a:xfrm>
            <a:off x="6230974" y="930400"/>
            <a:ext cx="2318494" cy="3612481"/>
            <a:chOff x="6661328" y="2103554"/>
            <a:chExt cx="850574" cy="1325340"/>
          </a:xfrm>
        </p:grpSpPr>
        <p:sp>
          <p:nvSpPr>
            <p:cNvPr id="1211" name="Google Shape;1211;p21"/>
            <p:cNvSpPr/>
            <p:nvPr/>
          </p:nvSpPr>
          <p:spPr>
            <a:xfrm>
              <a:off x="7216759" y="3070053"/>
              <a:ext cx="247057" cy="14287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21"/>
            <p:cNvSpPr/>
            <p:nvPr/>
          </p:nvSpPr>
          <p:spPr>
            <a:xfrm>
              <a:off x="7342016" y="3123138"/>
              <a:ext cx="71660" cy="55453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21"/>
            <p:cNvSpPr/>
            <p:nvPr/>
          </p:nvSpPr>
          <p:spPr>
            <a:xfrm>
              <a:off x="7342406" y="3141358"/>
              <a:ext cx="71304" cy="3726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21"/>
            <p:cNvSpPr/>
            <p:nvPr/>
          </p:nvSpPr>
          <p:spPr>
            <a:xfrm>
              <a:off x="7268719" y="3095364"/>
              <a:ext cx="71613" cy="53417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21"/>
            <p:cNvSpPr/>
            <p:nvPr/>
          </p:nvSpPr>
          <p:spPr>
            <a:xfrm>
              <a:off x="7268869" y="3112444"/>
              <a:ext cx="71304" cy="37267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21"/>
            <p:cNvSpPr/>
            <p:nvPr/>
          </p:nvSpPr>
          <p:spPr>
            <a:xfrm>
              <a:off x="7286737" y="2775175"/>
              <a:ext cx="123184" cy="35382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21"/>
            <p:cNvSpPr/>
            <p:nvPr/>
          </p:nvSpPr>
          <p:spPr>
            <a:xfrm>
              <a:off x="7314533" y="2554952"/>
              <a:ext cx="78868" cy="76871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21"/>
            <p:cNvSpPr/>
            <p:nvPr/>
          </p:nvSpPr>
          <p:spPr>
            <a:xfrm>
              <a:off x="7190170" y="2579409"/>
              <a:ext cx="118999" cy="16998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21"/>
            <p:cNvSpPr/>
            <p:nvPr/>
          </p:nvSpPr>
          <p:spPr>
            <a:xfrm>
              <a:off x="7180686" y="2720915"/>
              <a:ext cx="56790" cy="37169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21"/>
            <p:cNvSpPr/>
            <p:nvPr/>
          </p:nvSpPr>
          <p:spPr>
            <a:xfrm>
              <a:off x="7182331" y="2728860"/>
              <a:ext cx="37082" cy="30910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21"/>
            <p:cNvSpPr/>
            <p:nvPr/>
          </p:nvSpPr>
          <p:spPr>
            <a:xfrm>
              <a:off x="7286654" y="2565698"/>
              <a:ext cx="128280" cy="258276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21"/>
            <p:cNvSpPr/>
            <p:nvPr/>
          </p:nvSpPr>
          <p:spPr>
            <a:xfrm>
              <a:off x="7391109" y="2618517"/>
              <a:ext cx="49710" cy="228160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21"/>
            <p:cNvSpPr/>
            <p:nvPr/>
          </p:nvSpPr>
          <p:spPr>
            <a:xfrm>
              <a:off x="7311279" y="2475275"/>
              <a:ext cx="85098" cy="10381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21"/>
            <p:cNvSpPr/>
            <p:nvPr/>
          </p:nvSpPr>
          <p:spPr>
            <a:xfrm>
              <a:off x="7314515" y="2466234"/>
              <a:ext cx="89964" cy="88884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21"/>
            <p:cNvSpPr/>
            <p:nvPr/>
          </p:nvSpPr>
          <p:spPr>
            <a:xfrm>
              <a:off x="7384763" y="2604603"/>
              <a:ext cx="55737" cy="7587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21"/>
            <p:cNvSpPr/>
            <p:nvPr/>
          </p:nvSpPr>
          <p:spPr>
            <a:xfrm>
              <a:off x="7269438" y="2565933"/>
              <a:ext cx="45289" cy="73030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21"/>
            <p:cNvSpPr/>
            <p:nvPr/>
          </p:nvSpPr>
          <p:spPr>
            <a:xfrm>
              <a:off x="6661328" y="3286571"/>
              <a:ext cx="246169" cy="142323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21"/>
            <p:cNvSpPr/>
            <p:nvPr/>
          </p:nvSpPr>
          <p:spPr>
            <a:xfrm>
              <a:off x="6681151" y="2824698"/>
              <a:ext cx="58982" cy="128668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21"/>
            <p:cNvSpPr/>
            <p:nvPr/>
          </p:nvSpPr>
          <p:spPr>
            <a:xfrm>
              <a:off x="6689412" y="2771791"/>
              <a:ext cx="42428" cy="81725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21"/>
            <p:cNvSpPr/>
            <p:nvPr/>
          </p:nvSpPr>
          <p:spPr>
            <a:xfrm>
              <a:off x="6782889" y="3337575"/>
              <a:ext cx="91454" cy="51556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21"/>
            <p:cNvSpPr/>
            <p:nvPr/>
          </p:nvSpPr>
          <p:spPr>
            <a:xfrm>
              <a:off x="6784412" y="3346110"/>
              <a:ext cx="89915" cy="43199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21"/>
            <p:cNvSpPr/>
            <p:nvPr/>
          </p:nvSpPr>
          <p:spPr>
            <a:xfrm>
              <a:off x="6715968" y="3307485"/>
              <a:ext cx="91493" cy="51556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21"/>
            <p:cNvSpPr/>
            <p:nvPr/>
          </p:nvSpPr>
          <p:spPr>
            <a:xfrm>
              <a:off x="6717638" y="3316019"/>
              <a:ext cx="89951" cy="43199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21"/>
            <p:cNvSpPr/>
            <p:nvPr/>
          </p:nvSpPr>
          <p:spPr>
            <a:xfrm>
              <a:off x="6715994" y="2973759"/>
              <a:ext cx="133983" cy="378277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21"/>
            <p:cNvSpPr/>
            <p:nvPr/>
          </p:nvSpPr>
          <p:spPr>
            <a:xfrm>
              <a:off x="6733197" y="2663396"/>
              <a:ext cx="97219" cy="155678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21"/>
            <p:cNvSpPr/>
            <p:nvPr/>
          </p:nvSpPr>
          <p:spPr>
            <a:xfrm>
              <a:off x="6701449" y="2773633"/>
              <a:ext cx="149347" cy="247668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21"/>
            <p:cNvSpPr/>
            <p:nvPr/>
          </p:nvSpPr>
          <p:spPr>
            <a:xfrm>
              <a:off x="6807278" y="2804619"/>
              <a:ext cx="188299" cy="147777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21"/>
            <p:cNvSpPr/>
            <p:nvPr/>
          </p:nvSpPr>
          <p:spPr>
            <a:xfrm>
              <a:off x="6800502" y="2801416"/>
              <a:ext cx="57697" cy="84545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21"/>
            <p:cNvSpPr/>
            <p:nvPr/>
          </p:nvSpPr>
          <p:spPr>
            <a:xfrm>
              <a:off x="6736209" y="2656556"/>
              <a:ext cx="94148" cy="104017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21"/>
            <p:cNvSpPr/>
            <p:nvPr/>
          </p:nvSpPr>
          <p:spPr>
            <a:xfrm>
              <a:off x="6938621" y="2869615"/>
              <a:ext cx="28491" cy="25068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41" name="Google Shape;1241;p21"/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1242" name="Google Shape;1242;p21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3" name="Google Shape;1243;p21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4" name="Google Shape;1244;p21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5" name="Google Shape;1245;p21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" name="Google Shape;1246;p21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7" name="Google Shape;1247;p21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8" name="Google Shape;1248;p21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" name="Google Shape;1249;p21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" name="Google Shape;1250;p21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1" name="Google Shape;1251;p21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2" name="Google Shape;1252;p21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3" name="Google Shape;1253;p21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4" name="Google Shape;1254;p21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5" name="Google Shape;1255;p21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6" name="Google Shape;1256;p21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7" name="Google Shape;1257;p21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8" name="Google Shape;1258;p21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9" name="Google Shape;1259;p21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41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0" name="Google Shape;1260;p21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1" name="Google Shape;1261;p21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41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62" name="Google Shape;1262;p21"/>
            <p:cNvSpPr/>
            <p:nvPr/>
          </p:nvSpPr>
          <p:spPr>
            <a:xfrm>
              <a:off x="6948039" y="2876090"/>
              <a:ext cx="48317" cy="40269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21"/>
            <p:cNvSpPr/>
            <p:nvPr/>
          </p:nvSpPr>
          <p:spPr>
            <a:xfrm>
              <a:off x="6688913" y="2310158"/>
              <a:ext cx="266346" cy="294746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21"/>
            <p:cNvSpPr/>
            <p:nvPr/>
          </p:nvSpPr>
          <p:spPr>
            <a:xfrm>
              <a:off x="6681190" y="2324699"/>
              <a:ext cx="248446" cy="281264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21"/>
            <p:cNvSpPr/>
            <p:nvPr/>
          </p:nvSpPr>
          <p:spPr>
            <a:xfrm>
              <a:off x="7244522" y="2103554"/>
              <a:ext cx="267380" cy="295937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21"/>
            <p:cNvSpPr/>
            <p:nvPr/>
          </p:nvSpPr>
          <p:spPr>
            <a:xfrm>
              <a:off x="7236798" y="2118137"/>
              <a:ext cx="249375" cy="282304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21"/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21"/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21"/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21"/>
            <p:cNvSpPr/>
            <p:nvPr/>
          </p:nvSpPr>
          <p:spPr>
            <a:xfrm>
              <a:off x="7054307" y="2375460"/>
              <a:ext cx="81342" cy="108498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21"/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21"/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21"/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21"/>
            <p:cNvSpPr/>
            <p:nvPr/>
          </p:nvSpPr>
          <p:spPr>
            <a:xfrm>
              <a:off x="7066445" y="2439547"/>
              <a:ext cx="31881" cy="22328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21"/>
            <p:cNvSpPr/>
            <p:nvPr/>
          </p:nvSpPr>
          <p:spPr>
            <a:xfrm>
              <a:off x="7016984" y="2605070"/>
              <a:ext cx="22181" cy="700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21"/>
            <p:cNvSpPr/>
            <p:nvPr/>
          </p:nvSpPr>
          <p:spPr>
            <a:xfrm>
              <a:off x="7016984" y="2594731"/>
              <a:ext cx="41045" cy="23253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21"/>
            <p:cNvSpPr/>
            <p:nvPr/>
          </p:nvSpPr>
          <p:spPr>
            <a:xfrm>
              <a:off x="7057740" y="2595705"/>
              <a:ext cx="65605" cy="105819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21"/>
            <p:cNvSpPr/>
            <p:nvPr/>
          </p:nvSpPr>
          <p:spPr>
            <a:xfrm>
              <a:off x="7095932" y="2684289"/>
              <a:ext cx="13087" cy="23860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21"/>
            <p:cNvSpPr/>
            <p:nvPr/>
          </p:nvSpPr>
          <p:spPr>
            <a:xfrm>
              <a:off x="7045282" y="2602986"/>
              <a:ext cx="65605" cy="105693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ctrTitle" idx="4294967295"/>
          </p:nvPr>
        </p:nvSpPr>
        <p:spPr>
          <a:xfrm>
            <a:off x="350350" y="1021125"/>
            <a:ext cx="38679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</a:pPr>
            <a:r>
              <a:rPr lang="en" sz="5400">
                <a:solidFill>
                  <a:schemeClr val="accent1"/>
                </a:solidFill>
              </a:rPr>
              <a:t>Studenti koji su radili na projektu:</a:t>
            </a:r>
            <a:endParaRPr sz="5400" b="0" i="0" u="none" strike="noStrike" cap="none">
              <a:solidFill>
                <a:schemeClr val="accen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344" name="Google Shape;344;p13"/>
          <p:cNvSpPr txBox="1">
            <a:spLocks noGrp="1"/>
          </p:cNvSpPr>
          <p:nvPr>
            <p:ph type="subTitle" idx="4294967295"/>
          </p:nvPr>
        </p:nvSpPr>
        <p:spPr>
          <a:xfrm>
            <a:off x="939925" y="2900475"/>
            <a:ext cx="25893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Teodora Šakotić</a:t>
            </a:r>
            <a:endParaRPr sz="19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Željana Vulović</a:t>
            </a:r>
            <a:endParaRPr sz="19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Nemanja Tomanić</a:t>
            </a:r>
            <a:endParaRPr sz="19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endParaRPr sz="2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45" name="Google Shape;345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2</a:t>
            </a:fld>
            <a:endParaRPr/>
          </a:p>
        </p:txBody>
      </p:sp>
      <p:grpSp>
        <p:nvGrpSpPr>
          <p:cNvPr id="346" name="Google Shape;346;p13"/>
          <p:cNvGrpSpPr/>
          <p:nvPr/>
        </p:nvGrpSpPr>
        <p:grpSpPr>
          <a:xfrm>
            <a:off x="5150737" y="522606"/>
            <a:ext cx="3428994" cy="3803332"/>
            <a:chOff x="2152750" y="190500"/>
            <a:chExt cx="4293756" cy="4762499"/>
          </a:xfrm>
        </p:grpSpPr>
        <p:sp>
          <p:nvSpPr>
            <p:cNvPr id="347" name="Google Shape;347;p13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13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13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13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13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13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13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13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13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13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13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13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13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6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13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13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13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13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13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13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3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6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13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13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13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13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13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13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13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3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13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13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13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13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13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13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13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13"/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13"/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3"/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3"/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3"/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3"/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3"/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3"/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3"/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3"/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3"/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3"/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3"/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27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1" name="Google Shape;421;p13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422" name="Google Shape;422;p13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13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41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13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13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13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41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13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13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429;p13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430;p13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41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1" name="Google Shape;431;p13"/>
            <p:cNvGrpSpPr/>
            <p:nvPr/>
          </p:nvGrpSpPr>
          <p:grpSpPr>
            <a:xfrm flipH="1">
              <a:off x="3829269" y="2465054"/>
              <a:ext cx="683693" cy="518573"/>
              <a:chOff x="6621095" y="1452181"/>
              <a:chExt cx="330893" cy="250785"/>
            </a:xfrm>
          </p:grpSpPr>
          <p:sp>
            <p:nvSpPr>
              <p:cNvPr id="432" name="Google Shape;432;p1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0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37" name="Google Shape;437;p13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13"/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13"/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13"/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13"/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13"/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13"/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13"/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13"/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13"/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13"/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13"/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13"/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13"/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13"/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13"/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13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13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4"/>
          <p:cNvSpPr txBox="1">
            <a:spLocks noGrp="1"/>
          </p:cNvSpPr>
          <p:nvPr>
            <p:ph type="title"/>
          </p:nvPr>
        </p:nvSpPr>
        <p:spPr>
          <a:xfrm>
            <a:off x="415750" y="380975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LMS - PROJEKAT</a:t>
            </a:r>
            <a:endParaRPr/>
          </a:p>
          <a:p>
            <a:pPr marL="457200" lvl="0" indent="-5334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Char char="-"/>
            </a:pPr>
            <a:r>
              <a:rPr lang="en"/>
              <a:t>Specifikacija - </a:t>
            </a:r>
            <a:endParaRPr/>
          </a:p>
        </p:txBody>
      </p:sp>
      <p:sp>
        <p:nvSpPr>
          <p:cNvPr id="460" name="Google Shape;460;p14"/>
          <p:cNvSpPr txBox="1">
            <a:spLocks noGrp="1"/>
          </p:cNvSpPr>
          <p:nvPr>
            <p:ph type="body" idx="2"/>
          </p:nvPr>
        </p:nvSpPr>
        <p:spPr>
          <a:xfrm>
            <a:off x="3815169" y="1919550"/>
            <a:ext cx="3045000" cy="21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Obuhvata takođe šta vide registrovani korisnici ili neregistrovani korisnici.</a:t>
            </a:r>
            <a:endParaRPr sz="1200" b="1"/>
          </a:p>
          <a:p>
            <a:pPr marL="0" lvl="0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  <a:p>
            <a:pPr marL="0" lvl="0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Aplikacija se sastojala od frontend i backend dela, kao i baze podataka koja se podrazumevala.</a:t>
            </a:r>
            <a:endParaRPr sz="1200" b="1"/>
          </a:p>
          <a:p>
            <a:pPr marL="0" lvl="0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  <a:p>
            <a:pPr marL="0" lvl="0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  <a:p>
            <a:pPr marL="0" lvl="0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  <a:p>
            <a:pPr marL="0" lvl="0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  <a:p>
            <a:pPr marL="0" lvl="0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461" name="Google Shape;461;p14"/>
          <p:cNvSpPr txBox="1">
            <a:spLocks noGrp="1"/>
          </p:cNvSpPr>
          <p:nvPr>
            <p:ph type="body" idx="1"/>
          </p:nvPr>
        </p:nvSpPr>
        <p:spPr>
          <a:xfrm>
            <a:off x="457200" y="1919550"/>
            <a:ext cx="3045000" cy="21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Specifikacija projekta sadržala je opis zadatka odnosno šta treba da sadrži web aplikacija.</a:t>
            </a:r>
            <a:endParaRPr sz="1200" b="1"/>
          </a:p>
          <a:p>
            <a:pPr marL="0" lvl="0" indent="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  <a:p>
            <a:pPr marL="0" lvl="0" indent="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Aplikacija obuhvata administraciju studenata, nastavnika i adminstrativnog osoblja.</a:t>
            </a:r>
            <a:endParaRPr sz="1200" b="1"/>
          </a:p>
          <a:p>
            <a:pPr marL="0" lvl="0" indent="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  <a:p>
            <a:pPr marL="0" lvl="0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Obuhvata takođe šta vide registrovani korisnici ili neregistrovani korisnici.</a:t>
            </a:r>
            <a:endParaRPr sz="1200" b="1"/>
          </a:p>
        </p:txBody>
      </p:sp>
      <p:sp>
        <p:nvSpPr>
          <p:cNvPr id="462" name="Google Shape;462;p1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3</a:t>
            </a:fld>
            <a:endParaRPr/>
          </a:p>
        </p:txBody>
      </p:sp>
      <p:grpSp>
        <p:nvGrpSpPr>
          <p:cNvPr id="463" name="Google Shape;463;p14"/>
          <p:cNvGrpSpPr/>
          <p:nvPr/>
        </p:nvGrpSpPr>
        <p:grpSpPr>
          <a:xfrm>
            <a:off x="6056647" y="380988"/>
            <a:ext cx="2706355" cy="1604434"/>
            <a:chOff x="6986665" y="3298709"/>
            <a:chExt cx="1817809" cy="1077669"/>
          </a:xfrm>
        </p:grpSpPr>
        <p:sp>
          <p:nvSpPr>
            <p:cNvPr id="464" name="Google Shape;464;p14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14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14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14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14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14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14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14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4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4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4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4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4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4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4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4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4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4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4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4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4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4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4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4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4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4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15"/>
          <p:cNvSpPr txBox="1">
            <a:spLocks noGrp="1"/>
          </p:cNvSpPr>
          <p:nvPr>
            <p:ph type="title"/>
          </p:nvPr>
        </p:nvSpPr>
        <p:spPr>
          <a:xfrm>
            <a:off x="457225" y="62595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PLAN PROJEKTA</a:t>
            </a:r>
            <a:endParaRPr/>
          </a:p>
        </p:txBody>
      </p:sp>
      <p:sp>
        <p:nvSpPr>
          <p:cNvPr id="495" name="Google Shape;495;p1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4</a:t>
            </a:fld>
            <a:endParaRPr/>
          </a:p>
        </p:txBody>
      </p:sp>
      <p:grpSp>
        <p:nvGrpSpPr>
          <p:cNvPr id="496" name="Google Shape;496;p15"/>
          <p:cNvGrpSpPr/>
          <p:nvPr/>
        </p:nvGrpSpPr>
        <p:grpSpPr>
          <a:xfrm>
            <a:off x="2655041" y="2436044"/>
            <a:ext cx="2200516" cy="1776159"/>
            <a:chOff x="3071457" y="2013875"/>
            <a:chExt cx="1944606" cy="1569600"/>
          </a:xfrm>
        </p:grpSpPr>
        <p:sp>
          <p:nvSpPr>
            <p:cNvPr id="497" name="Google Shape;497;p15"/>
            <p:cNvSpPr/>
            <p:nvPr/>
          </p:nvSpPr>
          <p:spPr>
            <a:xfrm rot="10800000" flipH="1">
              <a:off x="3071457" y="2013875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15"/>
            <p:cNvSpPr txBox="1"/>
            <p:nvPr/>
          </p:nvSpPr>
          <p:spPr>
            <a:xfrm>
              <a:off x="3071464" y="2184523"/>
              <a:ext cx="19446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100" b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FRONTEND DEO</a:t>
              </a:r>
              <a:endParaRPr sz="21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499" name="Google Shape;499;p15"/>
            <p:cNvSpPr txBox="1"/>
            <p:nvPr/>
          </p:nvSpPr>
          <p:spPr>
            <a:xfrm>
              <a:off x="3316100" y="2716352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" sz="13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RAD NA KLIJENTU</a:t>
              </a:r>
              <a:endParaRPr sz="16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00" name="Google Shape;500;p15"/>
          <p:cNvGrpSpPr/>
          <p:nvPr/>
        </p:nvGrpSpPr>
        <p:grpSpPr>
          <a:xfrm>
            <a:off x="457232" y="2436044"/>
            <a:ext cx="2200509" cy="1776159"/>
            <a:chOff x="1126863" y="2013875"/>
            <a:chExt cx="1944600" cy="1569600"/>
          </a:xfrm>
        </p:grpSpPr>
        <p:sp>
          <p:nvSpPr>
            <p:cNvPr id="501" name="Google Shape;501;p15"/>
            <p:cNvSpPr/>
            <p:nvPr/>
          </p:nvSpPr>
          <p:spPr>
            <a:xfrm>
              <a:off x="1126863" y="2013875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15"/>
            <p:cNvSpPr txBox="1"/>
            <p:nvPr/>
          </p:nvSpPr>
          <p:spPr>
            <a:xfrm>
              <a:off x="1240413" y="2203966"/>
              <a:ext cx="17175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100" b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BACKEND DEO</a:t>
              </a:r>
              <a:endParaRPr sz="21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03" name="Google Shape;503;p15"/>
            <p:cNvSpPr txBox="1"/>
            <p:nvPr/>
          </p:nvSpPr>
          <p:spPr>
            <a:xfrm>
              <a:off x="1351625" y="2716352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" sz="13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RAD NA SERVERU</a:t>
              </a:r>
              <a:endParaRPr sz="24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04" name="Google Shape;504;p15"/>
          <p:cNvGrpSpPr/>
          <p:nvPr/>
        </p:nvGrpSpPr>
        <p:grpSpPr>
          <a:xfrm>
            <a:off x="4852720" y="2436044"/>
            <a:ext cx="3396260" cy="1776159"/>
            <a:chOff x="5015938" y="2013875"/>
            <a:chExt cx="3001291" cy="1569600"/>
          </a:xfrm>
        </p:grpSpPr>
        <p:sp>
          <p:nvSpPr>
            <p:cNvPr id="505" name="Google Shape;505;p15"/>
            <p:cNvSpPr/>
            <p:nvPr/>
          </p:nvSpPr>
          <p:spPr>
            <a:xfrm>
              <a:off x="5015938" y="2013875"/>
              <a:ext cx="30012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15"/>
            <p:cNvSpPr txBox="1"/>
            <p:nvPr/>
          </p:nvSpPr>
          <p:spPr>
            <a:xfrm>
              <a:off x="5147128" y="2256391"/>
              <a:ext cx="28701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500" b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LEARNING MANAGEMENT SYSTEM</a:t>
              </a:r>
              <a:endParaRPr sz="15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07" name="Google Shape;507;p15"/>
            <p:cNvSpPr txBox="1"/>
            <p:nvPr/>
          </p:nvSpPr>
          <p:spPr>
            <a:xfrm>
              <a:off x="5485998" y="2716287"/>
              <a:ext cx="24171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just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" sz="13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RAD NA SERVERU I KLIJENTU</a:t>
              </a:r>
              <a:endParaRPr sz="16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08" name="Google Shape;508;p15"/>
          <p:cNvGrpSpPr/>
          <p:nvPr/>
        </p:nvGrpSpPr>
        <p:grpSpPr>
          <a:xfrm>
            <a:off x="4705169" y="3213940"/>
            <a:ext cx="295999" cy="294651"/>
            <a:chOff x="4858109" y="2631368"/>
            <a:chExt cx="316442" cy="315000"/>
          </a:xfrm>
        </p:grpSpPr>
        <p:sp>
          <p:nvSpPr>
            <p:cNvPr id="509" name="Google Shape;509;p15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5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name="adj1" fmla="val 32020"/>
                <a:gd name="adj2" fmla="val 6697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/>
              </a:r>
              <a:br>
                <a:rPr lang="e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1" name="Google Shape;511;p15"/>
          <p:cNvGrpSpPr/>
          <p:nvPr/>
        </p:nvGrpSpPr>
        <p:grpSpPr>
          <a:xfrm>
            <a:off x="2512794" y="3213816"/>
            <a:ext cx="294612" cy="294612"/>
            <a:chOff x="3157188" y="909150"/>
            <a:chExt cx="470400" cy="470400"/>
          </a:xfrm>
        </p:grpSpPr>
        <p:sp>
          <p:nvSpPr>
            <p:cNvPr id="512" name="Google Shape;512;p15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15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name="adj1" fmla="val 99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ctrTitle" idx="4294967295"/>
          </p:nvPr>
        </p:nvSpPr>
        <p:spPr>
          <a:xfrm>
            <a:off x="319850" y="450213"/>
            <a:ext cx="4099750" cy="749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</a:pPr>
            <a:r>
              <a:rPr lang="en" sz="6600" dirty="0" smtClean="0"/>
              <a:t>BACKEND </a:t>
            </a:r>
            <a:endParaRPr sz="6600"/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</a:pPr>
            <a:r>
              <a:rPr lang="en" sz="6600" dirty="0"/>
              <a:t>DEO</a:t>
            </a:r>
            <a:endParaRPr sz="6600"/>
          </a:p>
        </p:txBody>
      </p:sp>
      <p:sp>
        <p:nvSpPr>
          <p:cNvPr id="519" name="Google Shape;519;p16"/>
          <p:cNvSpPr txBox="1">
            <a:spLocks noGrp="1"/>
          </p:cNvSpPr>
          <p:nvPr>
            <p:ph type="subTitle" idx="4294967295"/>
          </p:nvPr>
        </p:nvSpPr>
        <p:spPr>
          <a:xfrm>
            <a:off x="319850" y="2417497"/>
            <a:ext cx="4343700" cy="26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2385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500"/>
              <a:buChar char="➢"/>
            </a:pPr>
            <a:r>
              <a:rPr lang="en" sz="1500" b="1" dirty="0"/>
              <a:t>Backend deo rađen je u Java SpringBoot.</a:t>
            </a:r>
            <a:endParaRPr sz="1500" b="1"/>
          </a:p>
          <a:p>
            <a:pPr marL="457200" marR="0" lvl="0" indent="-32385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500" b="1" dirty="0"/>
              <a:t>Korišćena je i slojevita arhitektura koja se sastoji od modela, repozitorijuma, servisa i kontrolera.</a:t>
            </a:r>
            <a:endParaRPr sz="1500" b="1"/>
          </a:p>
          <a:p>
            <a:pPr marL="457200" marR="0" lvl="0" indent="-32385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500" b="1" dirty="0"/>
              <a:t>Modeli su napravljeni na osnovu Astah Professional specifikacije koja nam je dodeljena na početku rada projekata</a:t>
            </a:r>
            <a:r>
              <a:rPr lang="en" sz="1500" b="1" dirty="0" smtClean="0"/>
              <a:t>.</a:t>
            </a:r>
            <a:endParaRPr sz="1500" b="1"/>
          </a:p>
        </p:txBody>
      </p:sp>
      <p:sp>
        <p:nvSpPr>
          <p:cNvPr id="520" name="Google Shape;520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5</a:t>
            </a:fld>
            <a:endParaRPr/>
          </a:p>
        </p:txBody>
      </p:sp>
      <p:grpSp>
        <p:nvGrpSpPr>
          <p:cNvPr id="521" name="Google Shape;521;p16"/>
          <p:cNvGrpSpPr/>
          <p:nvPr/>
        </p:nvGrpSpPr>
        <p:grpSpPr>
          <a:xfrm>
            <a:off x="8219926" y="2187686"/>
            <a:ext cx="885996" cy="2673676"/>
            <a:chOff x="5678143" y="1151382"/>
            <a:chExt cx="345795" cy="1043508"/>
          </a:xfrm>
        </p:grpSpPr>
        <p:sp>
          <p:nvSpPr>
            <p:cNvPr id="522" name="Google Shape;522;p16"/>
            <p:cNvSpPr/>
            <p:nvPr/>
          </p:nvSpPr>
          <p:spPr>
            <a:xfrm>
              <a:off x="5678143" y="1995246"/>
              <a:ext cx="345795" cy="199644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5781662" y="1153715"/>
              <a:ext cx="174078" cy="254926"/>
            </a:xfrm>
            <a:custGeom>
              <a:avLst/>
              <a:gdLst/>
              <a:ahLst/>
              <a:cxnLst/>
              <a:rect l="l" t="t" r="r" b="b"/>
              <a:pathLst>
                <a:path w="217597" h="318657" extrusionOk="0">
                  <a:moveTo>
                    <a:pt x="77117" y="10535"/>
                  </a:moveTo>
                  <a:cubicBezTo>
                    <a:pt x="85785" y="-3371"/>
                    <a:pt x="151983" y="-12515"/>
                    <a:pt x="173796" y="43587"/>
                  </a:cubicBezTo>
                  <a:cubicBezTo>
                    <a:pt x="181987" y="64828"/>
                    <a:pt x="180749" y="119216"/>
                    <a:pt x="187702" y="153315"/>
                  </a:cubicBezTo>
                  <a:cubicBezTo>
                    <a:pt x="194655" y="187415"/>
                    <a:pt x="210848" y="206846"/>
                    <a:pt x="216277" y="234563"/>
                  </a:cubicBezTo>
                  <a:cubicBezTo>
                    <a:pt x="221706" y="262281"/>
                    <a:pt x="212658" y="308668"/>
                    <a:pt x="145888" y="316954"/>
                  </a:cubicBezTo>
                  <a:cubicBezTo>
                    <a:pt x="79117" y="325241"/>
                    <a:pt x="27778" y="301715"/>
                    <a:pt x="11966" y="280379"/>
                  </a:cubicBezTo>
                  <a:cubicBezTo>
                    <a:pt x="-3845" y="259043"/>
                    <a:pt x="-4131" y="213704"/>
                    <a:pt x="11966" y="189605"/>
                  </a:cubicBezTo>
                  <a:cubicBezTo>
                    <a:pt x="28063" y="165507"/>
                    <a:pt x="40541" y="145505"/>
                    <a:pt x="40541" y="113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5776639" y="1337053"/>
              <a:ext cx="32518" cy="188360"/>
            </a:xfrm>
            <a:custGeom>
              <a:avLst/>
              <a:gdLst/>
              <a:ahLst/>
              <a:cxnLst/>
              <a:rect l="l" t="t" r="r" b="b"/>
              <a:pathLst>
                <a:path w="40647" h="235450" extrusionOk="0">
                  <a:moveTo>
                    <a:pt x="4152" y="15917"/>
                  </a:moveTo>
                  <a:cubicBezTo>
                    <a:pt x="4152" y="15917"/>
                    <a:pt x="-11564" y="127074"/>
                    <a:pt x="18154" y="205274"/>
                  </a:cubicBezTo>
                  <a:cubicBezTo>
                    <a:pt x="47872" y="283474"/>
                    <a:pt x="39585" y="184986"/>
                    <a:pt x="39585" y="184986"/>
                  </a:cubicBezTo>
                  <a:lnTo>
                    <a:pt x="32442" y="161554"/>
                  </a:lnTo>
                  <a:cubicBezTo>
                    <a:pt x="32442" y="161554"/>
                    <a:pt x="26536" y="71067"/>
                    <a:pt x="29013" y="48873"/>
                  </a:cubicBezTo>
                  <a:cubicBezTo>
                    <a:pt x="31489" y="26680"/>
                    <a:pt x="30918" y="7630"/>
                    <a:pt x="32442" y="5820"/>
                  </a:cubicBezTo>
                  <a:cubicBezTo>
                    <a:pt x="33966" y="4011"/>
                    <a:pt x="26632" y="486"/>
                    <a:pt x="23488" y="10"/>
                  </a:cubicBezTo>
                  <a:cubicBezTo>
                    <a:pt x="20345" y="-466"/>
                    <a:pt x="4152" y="15917"/>
                    <a:pt x="4152" y="15917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5795186" y="1151382"/>
              <a:ext cx="83137" cy="102663"/>
            </a:xfrm>
            <a:custGeom>
              <a:avLst/>
              <a:gdLst/>
              <a:ahLst/>
              <a:cxnLst/>
              <a:rect l="l" t="t" r="r" b="b"/>
              <a:pathLst>
                <a:path w="103921" h="128329" extrusionOk="0">
                  <a:moveTo>
                    <a:pt x="103921" y="3833"/>
                  </a:moveTo>
                  <a:cubicBezTo>
                    <a:pt x="103921" y="3833"/>
                    <a:pt x="54105" y="-10550"/>
                    <a:pt x="23911" y="16406"/>
                  </a:cubicBezTo>
                  <a:cubicBezTo>
                    <a:pt x="3585" y="35104"/>
                    <a:pt x="-4645" y="63564"/>
                    <a:pt x="2575" y="90225"/>
                  </a:cubicBezTo>
                  <a:cubicBezTo>
                    <a:pt x="6576" y="105941"/>
                    <a:pt x="14672" y="127468"/>
                    <a:pt x="27150" y="128325"/>
                  </a:cubicBezTo>
                  <a:cubicBezTo>
                    <a:pt x="39627" y="129182"/>
                    <a:pt x="103921" y="3833"/>
                    <a:pt x="103921" y="38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5811517" y="1263498"/>
              <a:ext cx="102898" cy="115088"/>
            </a:xfrm>
            <a:custGeom>
              <a:avLst/>
              <a:gdLst/>
              <a:ahLst/>
              <a:cxnLst/>
              <a:rect l="l" t="t" r="r" b="b"/>
              <a:pathLst>
                <a:path w="128622" h="143860" extrusionOk="0">
                  <a:moveTo>
                    <a:pt x="102545" y="0"/>
                  </a:moveTo>
                  <a:cubicBezTo>
                    <a:pt x="102545" y="0"/>
                    <a:pt x="99307" y="55531"/>
                    <a:pt x="100355" y="59627"/>
                  </a:cubicBezTo>
                  <a:cubicBezTo>
                    <a:pt x="101402" y="63722"/>
                    <a:pt x="122071" y="67628"/>
                    <a:pt x="127977" y="72485"/>
                  </a:cubicBezTo>
                  <a:cubicBezTo>
                    <a:pt x="133883" y="77343"/>
                    <a:pt x="97783" y="133636"/>
                    <a:pt x="79400" y="142018"/>
                  </a:cubicBezTo>
                  <a:cubicBezTo>
                    <a:pt x="61016" y="150400"/>
                    <a:pt x="4343" y="129064"/>
                    <a:pt x="437" y="100774"/>
                  </a:cubicBezTo>
                  <a:cubicBezTo>
                    <a:pt x="-3182" y="74866"/>
                    <a:pt x="16630" y="54673"/>
                    <a:pt x="24345" y="47625"/>
                  </a:cubicBezTo>
                  <a:cubicBezTo>
                    <a:pt x="29546" y="47282"/>
                    <a:pt x="34765" y="47282"/>
                    <a:pt x="39966" y="47625"/>
                  </a:cubicBezTo>
                  <a:lnTo>
                    <a:pt x="41585" y="20764"/>
                  </a:lnTo>
                  <a:cubicBezTo>
                    <a:pt x="66446" y="11906"/>
                    <a:pt x="102545" y="0"/>
                    <a:pt x="102545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5781607" y="1300507"/>
              <a:ext cx="149918" cy="172167"/>
            </a:xfrm>
            <a:custGeom>
              <a:avLst/>
              <a:gdLst/>
              <a:ahLst/>
              <a:cxnLst/>
              <a:rect l="l" t="t" r="r" b="b"/>
              <a:pathLst>
                <a:path w="187397" h="215209" extrusionOk="0">
                  <a:moveTo>
                    <a:pt x="147575" y="18193"/>
                  </a:moveTo>
                  <a:cubicBezTo>
                    <a:pt x="163196" y="20669"/>
                    <a:pt x="181008" y="28956"/>
                    <a:pt x="183485" y="37243"/>
                  </a:cubicBezTo>
                  <a:cubicBezTo>
                    <a:pt x="189933" y="68008"/>
                    <a:pt x="188390" y="99917"/>
                    <a:pt x="179008" y="129921"/>
                  </a:cubicBezTo>
                  <a:cubicBezTo>
                    <a:pt x="165482" y="165640"/>
                    <a:pt x="156434" y="188405"/>
                    <a:pt x="148623" y="203835"/>
                  </a:cubicBezTo>
                  <a:cubicBezTo>
                    <a:pt x="148623" y="203835"/>
                    <a:pt x="81091" y="232410"/>
                    <a:pt x="26703" y="198977"/>
                  </a:cubicBezTo>
                  <a:cubicBezTo>
                    <a:pt x="26703" y="198977"/>
                    <a:pt x="22893" y="160877"/>
                    <a:pt x="22703" y="140208"/>
                  </a:cubicBezTo>
                  <a:cubicBezTo>
                    <a:pt x="-27589" y="96393"/>
                    <a:pt x="15368" y="42291"/>
                    <a:pt x="57945" y="286"/>
                  </a:cubicBezTo>
                  <a:cubicBezTo>
                    <a:pt x="63050" y="-95"/>
                    <a:pt x="68175" y="-95"/>
                    <a:pt x="73280" y="286"/>
                  </a:cubicBezTo>
                  <a:cubicBezTo>
                    <a:pt x="73280" y="286"/>
                    <a:pt x="35180" y="45244"/>
                    <a:pt x="61755" y="70771"/>
                  </a:cubicBezTo>
                  <a:cubicBezTo>
                    <a:pt x="118238" y="53721"/>
                    <a:pt x="129478" y="28384"/>
                    <a:pt x="147575" y="1819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5808246" y="1159602"/>
              <a:ext cx="110823" cy="136345"/>
            </a:xfrm>
            <a:custGeom>
              <a:avLst/>
              <a:gdLst/>
              <a:ahLst/>
              <a:cxnLst/>
              <a:rect l="l" t="t" r="r" b="b"/>
              <a:pathLst>
                <a:path w="138529" h="170431" extrusionOk="0">
                  <a:moveTo>
                    <a:pt x="2908" y="60608"/>
                  </a:moveTo>
                  <a:lnTo>
                    <a:pt x="2908" y="60608"/>
                  </a:lnTo>
                  <a:cubicBezTo>
                    <a:pt x="8528" y="24890"/>
                    <a:pt x="34245" y="-2066"/>
                    <a:pt x="71107" y="125"/>
                  </a:cubicBezTo>
                  <a:cubicBezTo>
                    <a:pt x="110150" y="1972"/>
                    <a:pt x="140297" y="35129"/>
                    <a:pt x="138449" y="74172"/>
                  </a:cubicBezTo>
                  <a:cubicBezTo>
                    <a:pt x="137372" y="96775"/>
                    <a:pt x="125552" y="117511"/>
                    <a:pt x="106635" y="129950"/>
                  </a:cubicBezTo>
                  <a:cubicBezTo>
                    <a:pt x="105369" y="135322"/>
                    <a:pt x="103483" y="140533"/>
                    <a:pt x="101016" y="145476"/>
                  </a:cubicBezTo>
                  <a:cubicBezTo>
                    <a:pt x="87966" y="160716"/>
                    <a:pt x="53391" y="170336"/>
                    <a:pt x="41865" y="170432"/>
                  </a:cubicBezTo>
                  <a:cubicBezTo>
                    <a:pt x="32340" y="170432"/>
                    <a:pt x="23482" y="161383"/>
                    <a:pt x="14243" y="146048"/>
                  </a:cubicBezTo>
                  <a:cubicBezTo>
                    <a:pt x="-5093" y="113663"/>
                    <a:pt x="-140" y="78230"/>
                    <a:pt x="2908" y="6060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5812703" y="1158869"/>
              <a:ext cx="110779" cy="104694"/>
            </a:xfrm>
            <a:custGeom>
              <a:avLst/>
              <a:gdLst/>
              <a:ahLst/>
              <a:cxnLst/>
              <a:rect l="l" t="t" r="r" b="b"/>
              <a:pathLst>
                <a:path w="138474" h="130867" extrusionOk="0">
                  <a:moveTo>
                    <a:pt x="76867" y="1709"/>
                  </a:moveTo>
                  <a:cubicBezTo>
                    <a:pt x="102679" y="6757"/>
                    <a:pt x="123920" y="13996"/>
                    <a:pt x="130969" y="39332"/>
                  </a:cubicBezTo>
                  <a:cubicBezTo>
                    <a:pt x="135731" y="56858"/>
                    <a:pt x="142018" y="90101"/>
                    <a:pt x="136017" y="104102"/>
                  </a:cubicBezTo>
                  <a:lnTo>
                    <a:pt x="132398" y="114294"/>
                  </a:lnTo>
                  <a:lnTo>
                    <a:pt x="101060" y="130868"/>
                  </a:lnTo>
                  <a:cubicBezTo>
                    <a:pt x="101060" y="130868"/>
                    <a:pt x="86487" y="118676"/>
                    <a:pt x="91059" y="83243"/>
                  </a:cubicBezTo>
                  <a:cubicBezTo>
                    <a:pt x="90850" y="78423"/>
                    <a:pt x="89335" y="73746"/>
                    <a:pt x="86678" y="69717"/>
                  </a:cubicBezTo>
                  <a:cubicBezTo>
                    <a:pt x="84687" y="66364"/>
                    <a:pt x="83211" y="62735"/>
                    <a:pt x="82296" y="58954"/>
                  </a:cubicBezTo>
                  <a:cubicBezTo>
                    <a:pt x="78591" y="49353"/>
                    <a:pt x="71371" y="41514"/>
                    <a:pt x="62103" y="37046"/>
                  </a:cubicBezTo>
                  <a:cubicBezTo>
                    <a:pt x="38767" y="23997"/>
                    <a:pt x="4953" y="35237"/>
                    <a:pt x="0" y="39999"/>
                  </a:cubicBezTo>
                  <a:cubicBezTo>
                    <a:pt x="13221" y="10548"/>
                    <a:pt x="45396" y="-5483"/>
                    <a:pt x="76867" y="17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5898276" y="1323720"/>
              <a:ext cx="74471" cy="246223"/>
            </a:xfrm>
            <a:custGeom>
              <a:avLst/>
              <a:gdLst/>
              <a:ahLst/>
              <a:cxnLst/>
              <a:rect l="l" t="t" r="r" b="b"/>
              <a:pathLst>
                <a:path w="93089" h="307779" extrusionOk="0">
                  <a:moveTo>
                    <a:pt x="39367" y="248524"/>
                  </a:moveTo>
                  <a:cubicBezTo>
                    <a:pt x="45177" y="212329"/>
                    <a:pt x="56036" y="188898"/>
                    <a:pt x="50988" y="168990"/>
                  </a:cubicBezTo>
                  <a:cubicBezTo>
                    <a:pt x="39739" y="128738"/>
                    <a:pt x="25013" y="89542"/>
                    <a:pt x="6982" y="51833"/>
                  </a:cubicBezTo>
                  <a:cubicBezTo>
                    <a:pt x="-4448" y="29354"/>
                    <a:pt x="-924" y="13733"/>
                    <a:pt x="10887" y="4779"/>
                  </a:cubicBezTo>
                  <a:cubicBezTo>
                    <a:pt x="24222" y="-4746"/>
                    <a:pt x="36891" y="-840"/>
                    <a:pt x="48987" y="23829"/>
                  </a:cubicBezTo>
                  <a:cubicBezTo>
                    <a:pt x="64132" y="55167"/>
                    <a:pt x="81086" y="87361"/>
                    <a:pt x="89373" y="134034"/>
                  </a:cubicBezTo>
                  <a:cubicBezTo>
                    <a:pt x="94688" y="164228"/>
                    <a:pt x="94298" y="195136"/>
                    <a:pt x="88230" y="225188"/>
                  </a:cubicBezTo>
                  <a:cubicBezTo>
                    <a:pt x="83087" y="257668"/>
                    <a:pt x="72800" y="275956"/>
                    <a:pt x="60513" y="306436"/>
                  </a:cubicBezTo>
                  <a:cubicBezTo>
                    <a:pt x="57084" y="315199"/>
                    <a:pt x="34414" y="279385"/>
                    <a:pt x="39367" y="24852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5831068" y="2061801"/>
              <a:ext cx="86995" cy="66513"/>
            </a:xfrm>
            <a:custGeom>
              <a:avLst/>
              <a:gdLst/>
              <a:ahLst/>
              <a:cxnLst/>
              <a:rect l="l" t="t" r="r" b="b"/>
              <a:pathLst>
                <a:path w="108744" h="83141" extrusionOk="0">
                  <a:moveTo>
                    <a:pt x="100855" y="2"/>
                  </a:moveTo>
                  <a:cubicBezTo>
                    <a:pt x="87806" y="10575"/>
                    <a:pt x="67423" y="3241"/>
                    <a:pt x="66470" y="4194"/>
                  </a:cubicBezTo>
                  <a:cubicBezTo>
                    <a:pt x="51297" y="17281"/>
                    <a:pt x="35400" y="29492"/>
                    <a:pt x="18845" y="40769"/>
                  </a:cubicBezTo>
                  <a:cubicBezTo>
                    <a:pt x="10654" y="47151"/>
                    <a:pt x="-2014" y="55724"/>
                    <a:pt x="271" y="68106"/>
                  </a:cubicBezTo>
                  <a:cubicBezTo>
                    <a:pt x="4367" y="90109"/>
                    <a:pt x="39610" y="83346"/>
                    <a:pt x="52945" y="76584"/>
                  </a:cubicBezTo>
                  <a:cubicBezTo>
                    <a:pt x="66280" y="69821"/>
                    <a:pt x="77043" y="58677"/>
                    <a:pt x="89616" y="50866"/>
                  </a:cubicBezTo>
                  <a:cubicBezTo>
                    <a:pt x="98665" y="45246"/>
                    <a:pt x="107428" y="42389"/>
                    <a:pt x="108666" y="31054"/>
                  </a:cubicBezTo>
                  <a:cubicBezTo>
                    <a:pt x="109523" y="24196"/>
                    <a:pt x="103142" y="-283"/>
                    <a:pt x="100855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5831514" y="2082973"/>
              <a:ext cx="86563" cy="44990"/>
            </a:xfrm>
            <a:custGeom>
              <a:avLst/>
              <a:gdLst/>
              <a:ahLst/>
              <a:cxnLst/>
              <a:rect l="l" t="t" r="r" b="b"/>
              <a:pathLst>
                <a:path w="108204" h="56238" extrusionOk="0">
                  <a:moveTo>
                    <a:pt x="107918" y="0"/>
                  </a:moveTo>
                  <a:cubicBezTo>
                    <a:pt x="106204" y="10859"/>
                    <a:pt x="97536" y="13907"/>
                    <a:pt x="88868" y="19050"/>
                  </a:cubicBezTo>
                  <a:cubicBezTo>
                    <a:pt x="76105" y="26956"/>
                    <a:pt x="64865" y="38100"/>
                    <a:pt x="51530" y="45149"/>
                  </a:cubicBezTo>
                  <a:cubicBezTo>
                    <a:pt x="38195" y="52197"/>
                    <a:pt x="8573" y="57531"/>
                    <a:pt x="0" y="41815"/>
                  </a:cubicBezTo>
                  <a:cubicBezTo>
                    <a:pt x="4667" y="63056"/>
                    <a:pt x="39338" y="56388"/>
                    <a:pt x="52483" y="49721"/>
                  </a:cubicBezTo>
                  <a:cubicBezTo>
                    <a:pt x="65627" y="43053"/>
                    <a:pt x="76581" y="31814"/>
                    <a:pt x="89154" y="24003"/>
                  </a:cubicBezTo>
                  <a:cubicBezTo>
                    <a:pt x="98203" y="18383"/>
                    <a:pt x="106966" y="15526"/>
                    <a:pt x="108204" y="4191"/>
                  </a:cubicBezTo>
                  <a:cubicBezTo>
                    <a:pt x="108214" y="2791"/>
                    <a:pt x="108118" y="1391"/>
                    <a:pt x="10791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5764925" y="2047104"/>
              <a:ext cx="79862" cy="61873"/>
            </a:xfrm>
            <a:custGeom>
              <a:avLst/>
              <a:gdLst/>
              <a:ahLst/>
              <a:cxnLst/>
              <a:rect l="l" t="t" r="r" b="b"/>
              <a:pathLst>
                <a:path w="99827" h="77341" extrusionOk="0">
                  <a:moveTo>
                    <a:pt x="91860" y="1"/>
                  </a:moveTo>
                  <a:cubicBezTo>
                    <a:pt x="79954" y="9526"/>
                    <a:pt x="61856" y="4288"/>
                    <a:pt x="60999" y="5240"/>
                  </a:cubicBezTo>
                  <a:cubicBezTo>
                    <a:pt x="47045" y="17146"/>
                    <a:pt x="32453" y="28281"/>
                    <a:pt x="17279" y="38578"/>
                  </a:cubicBezTo>
                  <a:cubicBezTo>
                    <a:pt x="9754" y="44388"/>
                    <a:pt x="-1771" y="52294"/>
                    <a:pt x="229" y="63533"/>
                  </a:cubicBezTo>
                  <a:cubicBezTo>
                    <a:pt x="4040" y="83726"/>
                    <a:pt x="36329" y="77535"/>
                    <a:pt x="48521" y="71344"/>
                  </a:cubicBezTo>
                  <a:cubicBezTo>
                    <a:pt x="60713" y="65152"/>
                    <a:pt x="70619" y="54961"/>
                    <a:pt x="82145" y="47817"/>
                  </a:cubicBezTo>
                  <a:cubicBezTo>
                    <a:pt x="90336" y="42673"/>
                    <a:pt x="98433" y="40006"/>
                    <a:pt x="99766" y="29624"/>
                  </a:cubicBezTo>
                  <a:cubicBezTo>
                    <a:pt x="100528" y="23338"/>
                    <a:pt x="94051" y="-189"/>
                    <a:pt x="91860" y="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5764880" y="2067438"/>
              <a:ext cx="79629" cy="41383"/>
            </a:xfrm>
            <a:custGeom>
              <a:avLst/>
              <a:gdLst/>
              <a:ahLst/>
              <a:cxnLst/>
              <a:rect l="l" t="t" r="r" b="b"/>
              <a:pathLst>
                <a:path w="99536" h="51729" extrusionOk="0">
                  <a:moveTo>
                    <a:pt x="99536" y="0"/>
                  </a:moveTo>
                  <a:cubicBezTo>
                    <a:pt x="97917" y="10001"/>
                    <a:pt x="90011" y="12668"/>
                    <a:pt x="81820" y="17812"/>
                  </a:cubicBezTo>
                  <a:cubicBezTo>
                    <a:pt x="70104" y="25051"/>
                    <a:pt x="59817" y="35528"/>
                    <a:pt x="47625" y="41720"/>
                  </a:cubicBezTo>
                  <a:cubicBezTo>
                    <a:pt x="35433" y="47911"/>
                    <a:pt x="8287" y="53054"/>
                    <a:pt x="0" y="38671"/>
                  </a:cubicBezTo>
                  <a:cubicBezTo>
                    <a:pt x="4286" y="57721"/>
                    <a:pt x="36004" y="52006"/>
                    <a:pt x="47625" y="45911"/>
                  </a:cubicBezTo>
                  <a:cubicBezTo>
                    <a:pt x="59246" y="39814"/>
                    <a:pt x="69723" y="29528"/>
                    <a:pt x="81248" y="22384"/>
                  </a:cubicBezTo>
                  <a:cubicBezTo>
                    <a:pt x="89440" y="17240"/>
                    <a:pt x="97536" y="14573"/>
                    <a:pt x="98870" y="4191"/>
                  </a:cubicBezTo>
                  <a:cubicBezTo>
                    <a:pt x="99222" y="2819"/>
                    <a:pt x="99441" y="1419"/>
                    <a:pt x="9953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5777722" y="1472916"/>
              <a:ext cx="170454" cy="595560"/>
            </a:xfrm>
            <a:custGeom>
              <a:avLst/>
              <a:gdLst/>
              <a:ahLst/>
              <a:cxnLst/>
              <a:rect l="l" t="t" r="r" b="b"/>
              <a:pathLst>
                <a:path w="213068" h="744450" extrusionOk="0">
                  <a:moveTo>
                    <a:pt x="5465" y="110490"/>
                  </a:moveTo>
                  <a:cubicBezTo>
                    <a:pt x="11276" y="65437"/>
                    <a:pt x="27849" y="0"/>
                    <a:pt x="27849" y="0"/>
                  </a:cubicBezTo>
                  <a:cubicBezTo>
                    <a:pt x="43546" y="7372"/>
                    <a:pt x="60529" y="11611"/>
                    <a:pt x="77855" y="12478"/>
                  </a:cubicBezTo>
                  <a:cubicBezTo>
                    <a:pt x="103211" y="12316"/>
                    <a:pt x="128490" y="9830"/>
                    <a:pt x="153388" y="5048"/>
                  </a:cubicBezTo>
                  <a:cubicBezTo>
                    <a:pt x="161532" y="19269"/>
                    <a:pt x="170429" y="33033"/>
                    <a:pt x="180059" y="46291"/>
                  </a:cubicBezTo>
                  <a:cubicBezTo>
                    <a:pt x="193012" y="64294"/>
                    <a:pt x="218159" y="103441"/>
                    <a:pt x="212158" y="172879"/>
                  </a:cubicBezTo>
                  <a:cubicBezTo>
                    <a:pt x="208253" y="217932"/>
                    <a:pt x="182916" y="409480"/>
                    <a:pt x="182916" y="409480"/>
                  </a:cubicBezTo>
                  <a:cubicBezTo>
                    <a:pt x="192755" y="441693"/>
                    <a:pt x="197985" y="475145"/>
                    <a:pt x="198442" y="508826"/>
                  </a:cubicBezTo>
                  <a:cubicBezTo>
                    <a:pt x="196156" y="548821"/>
                    <a:pt x="190869" y="588588"/>
                    <a:pt x="182630" y="627793"/>
                  </a:cubicBezTo>
                  <a:lnTo>
                    <a:pt x="167581" y="736568"/>
                  </a:lnTo>
                  <a:cubicBezTo>
                    <a:pt x="167581" y="736568"/>
                    <a:pt x="147483" y="751046"/>
                    <a:pt x="133195" y="740759"/>
                  </a:cubicBezTo>
                  <a:lnTo>
                    <a:pt x="135005" y="634365"/>
                  </a:lnTo>
                  <a:cubicBezTo>
                    <a:pt x="133291" y="608362"/>
                    <a:pt x="130719" y="569976"/>
                    <a:pt x="129004" y="545402"/>
                  </a:cubicBezTo>
                  <a:cubicBezTo>
                    <a:pt x="126337" y="505492"/>
                    <a:pt x="119479" y="442055"/>
                    <a:pt x="117098" y="426148"/>
                  </a:cubicBezTo>
                  <a:cubicBezTo>
                    <a:pt x="114717" y="410242"/>
                    <a:pt x="109954" y="382619"/>
                    <a:pt x="107573" y="351568"/>
                  </a:cubicBezTo>
                  <a:cubicBezTo>
                    <a:pt x="105192" y="320516"/>
                    <a:pt x="93476" y="162973"/>
                    <a:pt x="93476" y="162973"/>
                  </a:cubicBezTo>
                  <a:lnTo>
                    <a:pt x="91857" y="192500"/>
                  </a:lnTo>
                  <a:cubicBezTo>
                    <a:pt x="91857" y="192500"/>
                    <a:pt x="90238" y="240125"/>
                    <a:pt x="83380" y="299561"/>
                  </a:cubicBezTo>
                  <a:cubicBezTo>
                    <a:pt x="76522" y="358997"/>
                    <a:pt x="73855" y="385286"/>
                    <a:pt x="73855" y="385286"/>
                  </a:cubicBezTo>
                  <a:cubicBezTo>
                    <a:pt x="80370" y="397183"/>
                    <a:pt x="84932" y="410042"/>
                    <a:pt x="87380" y="423386"/>
                  </a:cubicBezTo>
                  <a:cubicBezTo>
                    <a:pt x="88619" y="436150"/>
                    <a:pt x="103192" y="537686"/>
                    <a:pt x="94429" y="588740"/>
                  </a:cubicBezTo>
                  <a:lnTo>
                    <a:pt x="76712" y="719138"/>
                  </a:lnTo>
                  <a:cubicBezTo>
                    <a:pt x="67645" y="725376"/>
                    <a:pt x="56138" y="726900"/>
                    <a:pt x="45756" y="723233"/>
                  </a:cubicBezTo>
                  <a:lnTo>
                    <a:pt x="35183" y="591407"/>
                  </a:lnTo>
                  <a:cubicBezTo>
                    <a:pt x="28135" y="541211"/>
                    <a:pt x="13180" y="434912"/>
                    <a:pt x="10895" y="421100"/>
                  </a:cubicBezTo>
                  <a:cubicBezTo>
                    <a:pt x="5808" y="393268"/>
                    <a:pt x="2817" y="365084"/>
                    <a:pt x="1941" y="336804"/>
                  </a:cubicBezTo>
                  <a:cubicBezTo>
                    <a:pt x="-1583" y="279749"/>
                    <a:pt x="-250" y="155543"/>
                    <a:pt x="5465" y="11049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5770564" y="1458904"/>
              <a:ext cx="181538" cy="396087"/>
            </a:xfrm>
            <a:custGeom>
              <a:avLst/>
              <a:gdLst/>
              <a:ahLst/>
              <a:cxnLst/>
              <a:rect l="l" t="t" r="r" b="b"/>
              <a:pathLst>
                <a:path w="226922" h="495109" extrusionOk="0">
                  <a:moveTo>
                    <a:pt x="162435" y="6001"/>
                  </a:moveTo>
                  <a:lnTo>
                    <a:pt x="201202" y="83915"/>
                  </a:lnTo>
                  <a:cubicBezTo>
                    <a:pt x="201202" y="83915"/>
                    <a:pt x="260447" y="170593"/>
                    <a:pt x="199106" y="393287"/>
                  </a:cubicBezTo>
                  <a:lnTo>
                    <a:pt x="210631" y="461963"/>
                  </a:lnTo>
                  <a:cubicBezTo>
                    <a:pt x="210631" y="461963"/>
                    <a:pt x="94522" y="536543"/>
                    <a:pt x="16798" y="461963"/>
                  </a:cubicBezTo>
                  <a:cubicBezTo>
                    <a:pt x="16798" y="461963"/>
                    <a:pt x="-10158" y="256127"/>
                    <a:pt x="4224" y="161258"/>
                  </a:cubicBezTo>
                  <a:cubicBezTo>
                    <a:pt x="12149" y="106661"/>
                    <a:pt x="24246" y="52749"/>
                    <a:pt x="40420" y="0"/>
                  </a:cubicBezTo>
                  <a:cubicBezTo>
                    <a:pt x="40420" y="0"/>
                    <a:pt x="59470" y="21050"/>
                    <a:pt x="157291" y="7144"/>
                  </a:cubicBezTo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5895126" y="1321170"/>
              <a:ext cx="61010" cy="76023"/>
            </a:xfrm>
            <a:custGeom>
              <a:avLst/>
              <a:gdLst/>
              <a:ahLst/>
              <a:cxnLst/>
              <a:rect l="l" t="t" r="r" b="b"/>
              <a:pathLst>
                <a:path w="76263" h="95029" extrusionOk="0">
                  <a:moveTo>
                    <a:pt x="76263" y="71216"/>
                  </a:moveTo>
                  <a:cubicBezTo>
                    <a:pt x="76263" y="71216"/>
                    <a:pt x="49307" y="98076"/>
                    <a:pt x="17303" y="94743"/>
                  </a:cubicBezTo>
                  <a:lnTo>
                    <a:pt x="1968" y="42165"/>
                  </a:lnTo>
                  <a:cubicBezTo>
                    <a:pt x="1968" y="42165"/>
                    <a:pt x="-7557" y="14828"/>
                    <a:pt x="15303" y="2826"/>
                  </a:cubicBezTo>
                  <a:cubicBezTo>
                    <a:pt x="38163" y="-9175"/>
                    <a:pt x="62833" y="17685"/>
                    <a:pt x="76263" y="7121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5777141" y="1300603"/>
              <a:ext cx="50825" cy="53396"/>
            </a:xfrm>
            <a:custGeom>
              <a:avLst/>
              <a:gdLst/>
              <a:ahLst/>
              <a:cxnLst/>
              <a:rect l="l" t="t" r="r" b="b"/>
              <a:pathLst>
                <a:path w="63531" h="66745" extrusionOk="0">
                  <a:moveTo>
                    <a:pt x="63532" y="451"/>
                  </a:moveTo>
                  <a:cubicBezTo>
                    <a:pt x="63532" y="451"/>
                    <a:pt x="32671" y="-9074"/>
                    <a:pt x="0" y="59411"/>
                  </a:cubicBezTo>
                  <a:lnTo>
                    <a:pt x="12192" y="66745"/>
                  </a:lnTo>
                  <a:cubicBezTo>
                    <a:pt x="27499" y="43304"/>
                    <a:pt x="44663" y="21130"/>
                    <a:pt x="63532" y="45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9" name="Google Shape;539;p16"/>
          <p:cNvGrpSpPr/>
          <p:nvPr/>
        </p:nvGrpSpPr>
        <p:grpSpPr>
          <a:xfrm>
            <a:off x="4942142" y="676969"/>
            <a:ext cx="3248035" cy="3446704"/>
            <a:chOff x="2012475" y="393272"/>
            <a:chExt cx="4440240" cy="4609126"/>
          </a:xfrm>
        </p:grpSpPr>
        <p:sp>
          <p:nvSpPr>
            <p:cNvPr id="540" name="Google Shape;540;p16"/>
            <p:cNvSpPr/>
            <p:nvPr/>
          </p:nvSpPr>
          <p:spPr>
            <a:xfrm>
              <a:off x="4172687" y="3422228"/>
              <a:ext cx="1096154" cy="631831"/>
            </a:xfrm>
            <a:custGeom>
              <a:avLst/>
              <a:gdLst/>
              <a:ahLst/>
              <a:cxnLst/>
              <a:rect l="l" t="t" r="r" b="b"/>
              <a:pathLst>
                <a:path w="1096154" h="631831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4213521" y="3398464"/>
              <a:ext cx="1096058" cy="631866"/>
            </a:xfrm>
            <a:custGeom>
              <a:avLst/>
              <a:gdLst/>
              <a:ahLst/>
              <a:cxnLst/>
              <a:rect l="l" t="t" r="r" b="b"/>
              <a:pathLst>
                <a:path w="1096058" h="631866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5277122" y="3780200"/>
              <a:ext cx="32266" cy="21196"/>
            </a:xfrm>
            <a:custGeom>
              <a:avLst/>
              <a:gdLst/>
              <a:ahLst/>
              <a:cxnLst/>
              <a:rect l="l" t="t" r="r" b="b"/>
              <a:pathLst>
                <a:path w="32266" h="21196" extrusionOk="0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4213559" y="3635813"/>
              <a:ext cx="33123" cy="21387"/>
            </a:xfrm>
            <a:custGeom>
              <a:avLst/>
              <a:gdLst/>
              <a:ahLst/>
              <a:cxnLst/>
              <a:rect l="l" t="t" r="r" b="b"/>
              <a:pathLst>
                <a:path w="33123" h="21387" extrusionOk="0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4213521" y="3377363"/>
              <a:ext cx="1096058" cy="631809"/>
            </a:xfrm>
            <a:custGeom>
              <a:avLst/>
              <a:gdLst/>
              <a:ahLst/>
              <a:cxnLst/>
              <a:rect l="l" t="t" r="r" b="b"/>
              <a:pathLst>
                <a:path w="1096058" h="631809" extrusionOk="0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4526041" y="3091821"/>
              <a:ext cx="783348" cy="688378"/>
            </a:xfrm>
            <a:custGeom>
              <a:avLst/>
              <a:gdLst/>
              <a:ahLst/>
              <a:cxnLst/>
              <a:rect l="l" t="t" r="r" b="b"/>
              <a:pathLst>
                <a:path w="783348" h="688378" extrusionOk="0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5278931" y="3755961"/>
              <a:ext cx="30363" cy="36025"/>
            </a:xfrm>
            <a:custGeom>
              <a:avLst/>
              <a:gdLst/>
              <a:ahLst/>
              <a:cxnLst/>
              <a:rect l="l" t="t" r="r" b="b"/>
              <a:pathLst>
                <a:path w="30363" h="36025" extrusionOk="0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4503768" y="3102562"/>
              <a:ext cx="785061" cy="689423"/>
            </a:xfrm>
            <a:custGeom>
              <a:avLst/>
              <a:gdLst/>
              <a:ahLst/>
              <a:cxnLst/>
              <a:rect l="l" t="t" r="r" b="b"/>
              <a:pathLst>
                <a:path w="785061" h="689423" extrusionOk="0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3580122" y="393272"/>
              <a:ext cx="2872593" cy="3889928"/>
            </a:xfrm>
            <a:custGeom>
              <a:avLst/>
              <a:gdLst/>
              <a:ahLst/>
              <a:cxnLst/>
              <a:rect l="l" t="t" r="r" b="b"/>
              <a:pathLst>
                <a:path w="2872593" h="3889928" extrusionOk="0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6397319" y="4189501"/>
              <a:ext cx="30267" cy="107125"/>
            </a:xfrm>
            <a:custGeom>
              <a:avLst/>
              <a:gdLst/>
              <a:ahLst/>
              <a:cxnLst/>
              <a:rect l="l" t="t" r="r" b="b"/>
              <a:pathLst>
                <a:path w="30267" h="107125" extrusionOk="0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3574887" y="397432"/>
              <a:ext cx="72623" cy="31086"/>
            </a:xfrm>
            <a:custGeom>
              <a:avLst/>
              <a:gdLst/>
              <a:ahLst/>
              <a:cxnLst/>
              <a:rect l="l" t="t" r="r" b="b"/>
              <a:pathLst>
                <a:path w="72623" h="31086" extrusionOk="0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16"/>
            <p:cNvSpPr/>
            <p:nvPr/>
          </p:nvSpPr>
          <p:spPr>
            <a:xfrm>
              <a:off x="3554709" y="407720"/>
              <a:ext cx="2872878" cy="3889928"/>
            </a:xfrm>
            <a:custGeom>
              <a:avLst/>
              <a:gdLst/>
              <a:ahLst/>
              <a:cxnLst/>
              <a:rect l="l" t="t" r="r" b="b"/>
              <a:pathLst>
                <a:path w="2872878" h="3889928" extrusionOk="0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16"/>
            <p:cNvSpPr/>
            <p:nvPr/>
          </p:nvSpPr>
          <p:spPr>
            <a:xfrm>
              <a:off x="3549854" y="410477"/>
              <a:ext cx="2872973" cy="3889886"/>
            </a:xfrm>
            <a:custGeom>
              <a:avLst/>
              <a:gdLst/>
              <a:ahLst/>
              <a:cxnLst/>
              <a:rect l="l" t="t" r="r" b="b"/>
              <a:pathLst>
                <a:path w="2872973" h="3889886" extrusionOk="0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16"/>
            <p:cNvSpPr/>
            <p:nvPr/>
          </p:nvSpPr>
          <p:spPr>
            <a:xfrm>
              <a:off x="3584596" y="456003"/>
              <a:ext cx="2802063" cy="3707642"/>
            </a:xfrm>
            <a:custGeom>
              <a:avLst/>
              <a:gdLst/>
              <a:ahLst/>
              <a:cxnLst/>
              <a:rect l="l" t="t" r="r" b="b"/>
              <a:pathLst>
                <a:path w="2802063" h="3707642" extrusionOk="0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16"/>
            <p:cNvSpPr/>
            <p:nvPr/>
          </p:nvSpPr>
          <p:spPr>
            <a:xfrm>
              <a:off x="3711283" y="669187"/>
              <a:ext cx="283071" cy="477189"/>
            </a:xfrm>
            <a:custGeom>
              <a:avLst/>
              <a:gdLst/>
              <a:ahLst/>
              <a:cxnLst/>
              <a:rect l="l" t="t" r="r" b="b"/>
              <a:pathLst>
                <a:path w="283071" h="477189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16"/>
            <p:cNvSpPr/>
            <p:nvPr/>
          </p:nvSpPr>
          <p:spPr>
            <a:xfrm>
              <a:off x="4063456" y="872696"/>
              <a:ext cx="283832" cy="477419"/>
            </a:xfrm>
            <a:custGeom>
              <a:avLst/>
              <a:gdLst/>
              <a:ahLst/>
              <a:cxnLst/>
              <a:rect l="l" t="t" r="r" b="b"/>
              <a:pathLst>
                <a:path w="283832" h="477419" extrusionOk="0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16"/>
            <p:cNvSpPr/>
            <p:nvPr/>
          </p:nvSpPr>
          <p:spPr>
            <a:xfrm>
              <a:off x="4408015" y="1071223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16"/>
            <p:cNvSpPr/>
            <p:nvPr/>
          </p:nvSpPr>
          <p:spPr>
            <a:xfrm>
              <a:off x="3711283" y="1076206"/>
              <a:ext cx="283071" cy="477216"/>
            </a:xfrm>
            <a:custGeom>
              <a:avLst/>
              <a:gdLst/>
              <a:ahLst/>
              <a:cxnLst/>
              <a:rect l="l" t="t" r="r" b="b"/>
              <a:pathLst>
                <a:path w="283071" h="477216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16"/>
            <p:cNvSpPr/>
            <p:nvPr/>
          </p:nvSpPr>
          <p:spPr>
            <a:xfrm>
              <a:off x="4063456" y="1279716"/>
              <a:ext cx="283556" cy="477216"/>
            </a:xfrm>
            <a:custGeom>
              <a:avLst/>
              <a:gdLst/>
              <a:ahLst/>
              <a:cxnLst/>
              <a:rect l="l" t="t" r="r" b="b"/>
              <a:pathLst>
                <a:path w="283556" h="477216" extrusionOk="0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16"/>
            <p:cNvSpPr/>
            <p:nvPr/>
          </p:nvSpPr>
          <p:spPr>
            <a:xfrm>
              <a:off x="4098484" y="1260570"/>
              <a:ext cx="283570" cy="477216"/>
            </a:xfrm>
            <a:custGeom>
              <a:avLst/>
              <a:gdLst/>
              <a:ahLst/>
              <a:cxnLst/>
              <a:rect l="l" t="t" r="r" b="b"/>
              <a:pathLst>
                <a:path w="283570" h="477216" extrusionOk="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16"/>
            <p:cNvSpPr/>
            <p:nvPr/>
          </p:nvSpPr>
          <p:spPr>
            <a:xfrm>
              <a:off x="4408015" y="1478241"/>
              <a:ext cx="284023" cy="477161"/>
            </a:xfrm>
            <a:custGeom>
              <a:avLst/>
              <a:gdLst/>
              <a:ahLst/>
              <a:cxnLst/>
              <a:rect l="l" t="t" r="r" b="b"/>
              <a:pathLst>
                <a:path w="284023" h="477161" extrusionOk="0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16"/>
            <p:cNvSpPr/>
            <p:nvPr/>
          </p:nvSpPr>
          <p:spPr>
            <a:xfrm>
              <a:off x="3711283" y="1491834"/>
              <a:ext cx="283071" cy="477165"/>
            </a:xfrm>
            <a:custGeom>
              <a:avLst/>
              <a:gdLst/>
              <a:ahLst/>
              <a:cxnLst/>
              <a:rect l="l" t="t" r="r" b="b"/>
              <a:pathLst>
                <a:path w="283071" h="477165" extrusionOk="0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16"/>
            <p:cNvSpPr/>
            <p:nvPr/>
          </p:nvSpPr>
          <p:spPr>
            <a:xfrm>
              <a:off x="3711283" y="1946286"/>
              <a:ext cx="980755" cy="657383"/>
            </a:xfrm>
            <a:custGeom>
              <a:avLst/>
              <a:gdLst/>
              <a:ahLst/>
              <a:cxnLst/>
              <a:rect l="l" t="t" r="r" b="b"/>
              <a:pathLst>
                <a:path w="980755" h="657383" extrusionOk="0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16"/>
            <p:cNvSpPr/>
            <p:nvPr/>
          </p:nvSpPr>
          <p:spPr>
            <a:xfrm>
              <a:off x="3715090" y="2139055"/>
              <a:ext cx="732044" cy="480371"/>
            </a:xfrm>
            <a:custGeom>
              <a:avLst/>
              <a:gdLst/>
              <a:ahLst/>
              <a:cxnLst/>
              <a:rect l="l" t="t" r="r" b="b"/>
              <a:pathLst>
                <a:path w="732044" h="480371" extrusionOk="0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16"/>
            <p:cNvSpPr/>
            <p:nvPr/>
          </p:nvSpPr>
          <p:spPr>
            <a:xfrm>
              <a:off x="3715090" y="2264376"/>
              <a:ext cx="732044" cy="480312"/>
            </a:xfrm>
            <a:custGeom>
              <a:avLst/>
              <a:gdLst/>
              <a:ahLst/>
              <a:cxnLst/>
              <a:rect l="l" t="t" r="r" b="b"/>
              <a:pathLst>
                <a:path w="732044" h="480312" extrusionOk="0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16"/>
            <p:cNvSpPr/>
            <p:nvPr/>
          </p:nvSpPr>
          <p:spPr>
            <a:xfrm>
              <a:off x="3715090" y="2389467"/>
              <a:ext cx="599361" cy="403889"/>
            </a:xfrm>
            <a:custGeom>
              <a:avLst/>
              <a:gdLst/>
              <a:ahLst/>
              <a:cxnLst/>
              <a:rect l="l" t="t" r="r" b="b"/>
              <a:pathLst>
                <a:path w="599361" h="403889" extrusionOk="0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16"/>
            <p:cNvSpPr/>
            <p:nvPr/>
          </p:nvSpPr>
          <p:spPr>
            <a:xfrm>
              <a:off x="4855752" y="2612272"/>
              <a:ext cx="1403078" cy="900663"/>
            </a:xfrm>
            <a:custGeom>
              <a:avLst/>
              <a:gdLst/>
              <a:ahLst/>
              <a:cxnLst/>
              <a:rect l="l" t="t" r="r" b="b"/>
              <a:pathLst>
                <a:path w="1403078" h="900663" extrusionOk="0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16"/>
            <p:cNvSpPr/>
            <p:nvPr/>
          </p:nvSpPr>
          <p:spPr>
            <a:xfrm>
              <a:off x="4860130" y="2805136"/>
              <a:ext cx="1263255" cy="786670"/>
            </a:xfrm>
            <a:custGeom>
              <a:avLst/>
              <a:gdLst/>
              <a:ahLst/>
              <a:cxnLst/>
              <a:rect l="l" t="t" r="r" b="b"/>
              <a:pathLst>
                <a:path w="1263255" h="786670" extrusionOk="0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16"/>
            <p:cNvSpPr/>
            <p:nvPr/>
          </p:nvSpPr>
          <p:spPr>
            <a:xfrm>
              <a:off x="4860130" y="2930227"/>
              <a:ext cx="1263255" cy="786839"/>
            </a:xfrm>
            <a:custGeom>
              <a:avLst/>
              <a:gdLst/>
              <a:ahLst/>
              <a:cxnLst/>
              <a:rect l="l" t="t" r="r" b="b"/>
              <a:pathLst>
                <a:path w="1263255" h="786839" extrusionOk="0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16"/>
            <p:cNvSpPr/>
            <p:nvPr/>
          </p:nvSpPr>
          <p:spPr>
            <a:xfrm>
              <a:off x="4860130" y="3055222"/>
              <a:ext cx="1034438" cy="654829"/>
            </a:xfrm>
            <a:custGeom>
              <a:avLst/>
              <a:gdLst/>
              <a:ahLst/>
              <a:cxnLst/>
              <a:rect l="l" t="t" r="r" b="b"/>
              <a:pathLst>
                <a:path w="1034438" h="654829" extrusionOk="0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16"/>
            <p:cNvSpPr/>
            <p:nvPr/>
          </p:nvSpPr>
          <p:spPr>
            <a:xfrm>
              <a:off x="4063456" y="1695343"/>
              <a:ext cx="283556" cy="477207"/>
            </a:xfrm>
            <a:custGeom>
              <a:avLst/>
              <a:gdLst/>
              <a:ahLst/>
              <a:cxnLst/>
              <a:rect l="l" t="t" r="r" b="b"/>
              <a:pathLst>
                <a:path w="283556" h="477207" extrusionOk="0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16"/>
            <p:cNvSpPr/>
            <p:nvPr/>
          </p:nvSpPr>
          <p:spPr>
            <a:xfrm>
              <a:off x="4408015" y="1893817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16"/>
            <p:cNvSpPr/>
            <p:nvPr/>
          </p:nvSpPr>
          <p:spPr>
            <a:xfrm>
              <a:off x="4855752" y="1988490"/>
              <a:ext cx="1403078" cy="1286379"/>
            </a:xfrm>
            <a:custGeom>
              <a:avLst/>
              <a:gdLst/>
              <a:ahLst/>
              <a:cxnLst/>
              <a:rect l="l" t="t" r="r" b="b"/>
              <a:pathLst>
                <a:path w="1403078" h="1286379" extrusionOk="0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4846614" y="1414848"/>
              <a:ext cx="423274" cy="545612"/>
            </a:xfrm>
            <a:custGeom>
              <a:avLst/>
              <a:gdLst/>
              <a:ahLst/>
              <a:cxnLst/>
              <a:rect l="l" t="t" r="r" b="b"/>
              <a:pathLst>
                <a:path w="423274" h="545612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4846614" y="1414848"/>
              <a:ext cx="423274" cy="545629"/>
            </a:xfrm>
            <a:custGeom>
              <a:avLst/>
              <a:gdLst/>
              <a:ahLst/>
              <a:cxnLst/>
              <a:rect l="l" t="t" r="r" b="b"/>
              <a:pathLst>
                <a:path w="423274" h="545629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5340323" y="1699604"/>
              <a:ext cx="423179" cy="545654"/>
            </a:xfrm>
            <a:custGeom>
              <a:avLst/>
              <a:gdLst/>
              <a:ahLst/>
              <a:cxnLst/>
              <a:rect l="l" t="t" r="r" b="b"/>
              <a:pathLst>
                <a:path w="423179" h="545654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5340323" y="1699604"/>
              <a:ext cx="332185" cy="545952"/>
            </a:xfrm>
            <a:custGeom>
              <a:avLst/>
              <a:gdLst/>
              <a:ahLst/>
              <a:cxnLst/>
              <a:rect l="l" t="t" r="r" b="b"/>
              <a:pathLst>
                <a:path w="332185" h="545952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>
              <a:off x="5834032" y="1984194"/>
              <a:ext cx="423559" cy="545654"/>
            </a:xfrm>
            <a:custGeom>
              <a:avLst/>
              <a:gdLst/>
              <a:ahLst/>
              <a:cxnLst/>
              <a:rect l="l" t="t" r="r" b="b"/>
              <a:pathLst>
                <a:path w="423559" h="545654" extrusionOk="0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>
              <a:off x="5834032" y="1984177"/>
              <a:ext cx="211589" cy="286951"/>
            </a:xfrm>
            <a:custGeom>
              <a:avLst/>
              <a:gdLst/>
              <a:ahLst/>
              <a:cxnLst/>
              <a:rect l="l" t="t" r="r" b="b"/>
              <a:pathLst>
                <a:path w="211589" h="286951" extrusionOk="0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>
              <a:off x="5029839" y="4705642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2757750" y="4754499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>
              <a:off x="2012475" y="3630110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>
              <a:off x="5244274" y="4799933"/>
              <a:ext cx="116580" cy="90224"/>
            </a:xfrm>
            <a:custGeom>
              <a:avLst/>
              <a:gdLst/>
              <a:ahLst/>
              <a:cxnLst/>
              <a:rect l="l" t="t" r="r" b="b"/>
              <a:pathLst>
                <a:path w="116580" h="90224" extrusionOk="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>
              <a:off x="5244760" y="4829592"/>
              <a:ext cx="116051" cy="60483"/>
            </a:xfrm>
            <a:custGeom>
              <a:avLst/>
              <a:gdLst/>
              <a:ahLst/>
              <a:cxnLst/>
              <a:rect l="l" t="t" r="r" b="b"/>
              <a:pathLst>
                <a:path w="116051" h="60483" extrusionOk="0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5124630" y="4754816"/>
              <a:ext cx="116569" cy="86887"/>
            </a:xfrm>
            <a:custGeom>
              <a:avLst/>
              <a:gdLst/>
              <a:ahLst/>
              <a:cxnLst/>
              <a:rect l="l" t="t" r="r" b="b"/>
              <a:pathLst>
                <a:path w="116569" h="86887" extrusionOk="0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5124926" y="4782825"/>
              <a:ext cx="116097" cy="60673"/>
            </a:xfrm>
            <a:custGeom>
              <a:avLst/>
              <a:gdLst/>
              <a:ahLst/>
              <a:cxnLst/>
              <a:rect l="l" t="t" r="r" b="b"/>
              <a:pathLst>
                <a:path w="116097" h="60673" extrusionOk="0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5154433" y="4234936"/>
              <a:ext cx="200389" cy="574156"/>
            </a:xfrm>
            <a:custGeom>
              <a:avLst/>
              <a:gdLst/>
              <a:ahLst/>
              <a:cxnLst/>
              <a:rect l="l" t="t" r="r" b="b"/>
              <a:pathLst>
                <a:path w="200389" h="574156" extrusionOk="0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5199628" y="3876679"/>
              <a:ext cx="128464" cy="124722"/>
            </a:xfrm>
            <a:custGeom>
              <a:avLst/>
              <a:gdLst/>
              <a:ahLst/>
              <a:cxnLst/>
              <a:rect l="l" t="t" r="r" b="b"/>
              <a:pathLst>
                <a:path w="128464" h="124722" extrusionOk="0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4996526" y="3906336"/>
              <a:ext cx="182485" cy="357686"/>
            </a:xfrm>
            <a:custGeom>
              <a:avLst/>
              <a:gdLst/>
              <a:ahLst/>
              <a:cxnLst/>
              <a:rect l="l" t="t" r="r" b="b"/>
              <a:pathLst>
                <a:path w="182485" h="357686" extrusionOk="0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5154414" y="3894094"/>
              <a:ext cx="208226" cy="419055"/>
            </a:xfrm>
            <a:custGeom>
              <a:avLst/>
              <a:gdLst/>
              <a:ahLst/>
              <a:cxnLst/>
              <a:rect l="l" t="t" r="r" b="b"/>
              <a:pathLst>
                <a:path w="208226" h="419055" extrusionOk="0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16"/>
            <p:cNvSpPr/>
            <p:nvPr/>
          </p:nvSpPr>
          <p:spPr>
            <a:xfrm>
              <a:off x="5194395" y="3747198"/>
              <a:ext cx="138431" cy="168252"/>
            </a:xfrm>
            <a:custGeom>
              <a:avLst/>
              <a:gdLst/>
              <a:ahLst/>
              <a:cxnLst/>
              <a:rect l="l" t="t" r="r" b="b"/>
              <a:pathLst>
                <a:path w="138431" h="168252" extrusionOk="0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16"/>
            <p:cNvSpPr/>
            <p:nvPr/>
          </p:nvSpPr>
          <p:spPr>
            <a:xfrm>
              <a:off x="5199668" y="3732408"/>
              <a:ext cx="146095" cy="144175"/>
            </a:xfrm>
            <a:custGeom>
              <a:avLst/>
              <a:gdLst/>
              <a:ahLst/>
              <a:cxnLst/>
              <a:rect l="l" t="t" r="r" b="b"/>
              <a:pathLst>
                <a:path w="146095" h="144175" extrusionOk="0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16"/>
            <p:cNvSpPr/>
            <p:nvPr/>
          </p:nvSpPr>
          <p:spPr>
            <a:xfrm>
              <a:off x="5186268" y="3976961"/>
              <a:ext cx="186859" cy="320520"/>
            </a:xfrm>
            <a:custGeom>
              <a:avLst/>
              <a:gdLst/>
              <a:ahLst/>
              <a:cxnLst/>
              <a:rect l="l" t="t" r="r" b="b"/>
              <a:pathLst>
                <a:path w="186859" h="320520" extrusionOk="0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16"/>
            <p:cNvSpPr/>
            <p:nvPr/>
          </p:nvSpPr>
          <p:spPr>
            <a:xfrm>
              <a:off x="4957596" y="4074866"/>
              <a:ext cx="216348" cy="290578"/>
            </a:xfrm>
            <a:custGeom>
              <a:avLst/>
              <a:gdLst/>
              <a:ahLst/>
              <a:cxnLst/>
              <a:rect l="l" t="t" r="r" b="b"/>
              <a:pathLst>
                <a:path w="216348" h="290578" extrusionOk="0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16"/>
            <p:cNvSpPr/>
            <p:nvPr/>
          </p:nvSpPr>
          <p:spPr>
            <a:xfrm>
              <a:off x="5101717" y="4257084"/>
              <a:ext cx="109578" cy="53390"/>
            </a:xfrm>
            <a:custGeom>
              <a:avLst/>
              <a:gdLst/>
              <a:ahLst/>
              <a:cxnLst/>
              <a:rect l="l" t="t" r="r" b="b"/>
              <a:pathLst>
                <a:path w="109578" h="53390" extrusionOk="0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16"/>
            <p:cNvSpPr/>
            <p:nvPr/>
          </p:nvSpPr>
          <p:spPr>
            <a:xfrm>
              <a:off x="4984781" y="4223327"/>
              <a:ext cx="67863" cy="55821"/>
            </a:xfrm>
            <a:custGeom>
              <a:avLst/>
              <a:gdLst/>
              <a:ahLst/>
              <a:cxnLst/>
              <a:rect l="l" t="t" r="r" b="b"/>
              <a:pathLst>
                <a:path w="67863" h="55821" extrusionOk="0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16"/>
            <p:cNvSpPr/>
            <p:nvPr/>
          </p:nvSpPr>
          <p:spPr>
            <a:xfrm>
              <a:off x="5132255" y="3894454"/>
              <a:ext cx="67293" cy="97715"/>
            </a:xfrm>
            <a:custGeom>
              <a:avLst/>
              <a:gdLst/>
              <a:ahLst/>
              <a:cxnLst/>
              <a:rect l="l" t="t" r="r" b="b"/>
              <a:pathLst>
                <a:path w="67293" h="97715" extrusionOk="0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16"/>
            <p:cNvSpPr/>
            <p:nvPr/>
          </p:nvSpPr>
          <p:spPr>
            <a:xfrm>
              <a:off x="5305132" y="3960902"/>
              <a:ext cx="81740" cy="121566"/>
            </a:xfrm>
            <a:custGeom>
              <a:avLst/>
              <a:gdLst/>
              <a:ahLst/>
              <a:cxnLst/>
              <a:rect l="l" t="t" r="r" b="b"/>
              <a:pathLst>
                <a:path w="81740" h="121566" extrusionOk="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16"/>
            <p:cNvSpPr/>
            <p:nvPr/>
          </p:nvSpPr>
          <p:spPr>
            <a:xfrm>
              <a:off x="2821998" y="4049582"/>
              <a:ext cx="101559" cy="177370"/>
            </a:xfrm>
            <a:custGeom>
              <a:avLst/>
              <a:gdLst/>
              <a:ahLst/>
              <a:cxnLst/>
              <a:rect l="l" t="t" r="r" b="b"/>
              <a:pathLst>
                <a:path w="101559" h="177370" extrusionOk="0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6"/>
            <p:cNvSpPr/>
            <p:nvPr/>
          </p:nvSpPr>
          <p:spPr>
            <a:xfrm>
              <a:off x="2814097" y="3945071"/>
              <a:ext cx="67769" cy="130685"/>
            </a:xfrm>
            <a:custGeom>
              <a:avLst/>
              <a:gdLst/>
              <a:ahLst/>
              <a:cxnLst/>
              <a:rect l="l" t="t" r="r" b="b"/>
              <a:pathLst>
                <a:path w="67769" h="130685" extrusionOk="0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6"/>
            <p:cNvSpPr/>
            <p:nvPr/>
          </p:nvSpPr>
          <p:spPr>
            <a:xfrm>
              <a:off x="2966810" y="4837262"/>
              <a:ext cx="145801" cy="82247"/>
            </a:xfrm>
            <a:custGeom>
              <a:avLst/>
              <a:gdLst/>
              <a:ahLst/>
              <a:cxnLst/>
              <a:rect l="l" t="t" r="r" b="b"/>
              <a:pathLst>
                <a:path w="145801" h="82247" extrusionOk="0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6"/>
            <p:cNvSpPr/>
            <p:nvPr/>
          </p:nvSpPr>
          <p:spPr>
            <a:xfrm>
              <a:off x="2969244" y="4850979"/>
              <a:ext cx="143767" cy="68530"/>
            </a:xfrm>
            <a:custGeom>
              <a:avLst/>
              <a:gdLst/>
              <a:ahLst/>
              <a:cxnLst/>
              <a:rect l="l" t="t" r="r" b="b"/>
              <a:pathLst>
                <a:path w="143767" h="68530" extrusionOk="0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6"/>
            <p:cNvSpPr/>
            <p:nvPr/>
          </p:nvSpPr>
          <p:spPr>
            <a:xfrm>
              <a:off x="2864165" y="4805303"/>
              <a:ext cx="146191" cy="82209"/>
            </a:xfrm>
            <a:custGeom>
              <a:avLst/>
              <a:gdLst/>
              <a:ahLst/>
              <a:cxnLst/>
              <a:rect l="l" t="t" r="r" b="b"/>
              <a:pathLst>
                <a:path w="146191" h="82209" extrusionOk="0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6"/>
            <p:cNvSpPr/>
            <p:nvPr/>
          </p:nvSpPr>
          <p:spPr>
            <a:xfrm>
              <a:off x="2866543" y="4818565"/>
              <a:ext cx="143767" cy="68566"/>
            </a:xfrm>
            <a:custGeom>
              <a:avLst/>
              <a:gdLst/>
              <a:ahLst/>
              <a:cxnLst/>
              <a:rect l="l" t="t" r="r" b="b"/>
              <a:pathLst>
                <a:path w="143767" h="68566" extrusionOk="0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6"/>
            <p:cNvSpPr/>
            <p:nvPr/>
          </p:nvSpPr>
          <p:spPr>
            <a:xfrm>
              <a:off x="2858160" y="4267254"/>
              <a:ext cx="210834" cy="594226"/>
            </a:xfrm>
            <a:custGeom>
              <a:avLst/>
              <a:gdLst/>
              <a:ahLst/>
              <a:cxnLst/>
              <a:rect l="l" t="t" r="r" b="b"/>
              <a:pathLst>
                <a:path w="210834" h="594226" extrusionOk="0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6"/>
            <p:cNvSpPr/>
            <p:nvPr/>
          </p:nvSpPr>
          <p:spPr>
            <a:xfrm>
              <a:off x="2884049" y="3772563"/>
              <a:ext cx="155365" cy="247695"/>
            </a:xfrm>
            <a:custGeom>
              <a:avLst/>
              <a:gdLst/>
              <a:ahLst/>
              <a:cxnLst/>
              <a:rect l="l" t="t" r="r" b="b"/>
              <a:pathLst>
                <a:path w="155365" h="247695" extrusionOk="0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6"/>
            <p:cNvSpPr/>
            <p:nvPr/>
          </p:nvSpPr>
          <p:spPr>
            <a:xfrm>
              <a:off x="2832349" y="3948237"/>
              <a:ext cx="239208" cy="394751"/>
            </a:xfrm>
            <a:custGeom>
              <a:avLst/>
              <a:gdLst/>
              <a:ahLst/>
              <a:cxnLst/>
              <a:rect l="l" t="t" r="r" b="b"/>
              <a:pathLst>
                <a:path w="239208" h="394751" extrusionOk="0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6"/>
            <p:cNvSpPr/>
            <p:nvPr/>
          </p:nvSpPr>
          <p:spPr>
            <a:xfrm>
              <a:off x="3011886" y="4098914"/>
              <a:ext cx="63391" cy="288487"/>
            </a:xfrm>
            <a:custGeom>
              <a:avLst/>
              <a:gdLst/>
              <a:ahLst/>
              <a:cxnLst/>
              <a:rect l="l" t="t" r="r" b="b"/>
              <a:pathLst>
                <a:path w="63391" h="288487" extrusionOk="0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6"/>
            <p:cNvSpPr/>
            <p:nvPr/>
          </p:nvSpPr>
          <p:spPr>
            <a:xfrm>
              <a:off x="2997806" y="3997207"/>
              <a:ext cx="83658" cy="135231"/>
            </a:xfrm>
            <a:custGeom>
              <a:avLst/>
              <a:gdLst/>
              <a:ahLst/>
              <a:cxnLst/>
              <a:rect l="l" t="t" r="r" b="b"/>
              <a:pathLst>
                <a:path w="83658" h="135231" extrusionOk="0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6"/>
            <p:cNvSpPr/>
            <p:nvPr/>
          </p:nvSpPr>
          <p:spPr>
            <a:xfrm>
              <a:off x="2888823" y="3761654"/>
              <a:ext cx="150557" cy="165637"/>
            </a:xfrm>
            <a:custGeom>
              <a:avLst/>
              <a:gdLst/>
              <a:ahLst/>
              <a:cxnLst/>
              <a:rect l="l" t="t" r="r" b="b"/>
              <a:pathLst>
                <a:path w="150557" h="165637" extrusionOk="0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6"/>
            <p:cNvSpPr/>
            <p:nvPr/>
          </p:nvSpPr>
          <p:spPr>
            <a:xfrm>
              <a:off x="2091982" y="2625612"/>
              <a:ext cx="210167" cy="307273"/>
            </a:xfrm>
            <a:custGeom>
              <a:avLst/>
              <a:gdLst/>
              <a:ahLst/>
              <a:cxnLst/>
              <a:rect l="l" t="t" r="r" b="b"/>
              <a:pathLst>
                <a:path w="210167" h="307273" extrusionOk="0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6"/>
            <p:cNvSpPr/>
            <p:nvPr/>
          </p:nvSpPr>
          <p:spPr>
            <a:xfrm>
              <a:off x="2269538" y="2847336"/>
              <a:ext cx="39152" cy="227300"/>
            </a:xfrm>
            <a:custGeom>
              <a:avLst/>
              <a:gdLst/>
              <a:ahLst/>
              <a:cxnLst/>
              <a:rect l="l" t="t" r="r" b="b"/>
              <a:pathLst>
                <a:path w="39152" h="227300" extrusionOk="0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6"/>
            <p:cNvSpPr/>
            <p:nvPr/>
          </p:nvSpPr>
          <p:spPr>
            <a:xfrm>
              <a:off x="2185896" y="2622782"/>
              <a:ext cx="100407" cy="124097"/>
            </a:xfrm>
            <a:custGeom>
              <a:avLst/>
              <a:gdLst/>
              <a:ahLst/>
              <a:cxnLst/>
              <a:rect l="l" t="t" r="r" b="b"/>
              <a:pathLst>
                <a:path w="100407" h="124097" extrusionOk="0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6"/>
            <p:cNvSpPr/>
            <p:nvPr/>
          </p:nvSpPr>
          <p:spPr>
            <a:xfrm>
              <a:off x="2142363" y="2757613"/>
              <a:ext cx="124104" cy="138364"/>
            </a:xfrm>
            <a:custGeom>
              <a:avLst/>
              <a:gdLst/>
              <a:ahLst/>
              <a:cxnLst/>
              <a:rect l="l" t="t" r="r" b="b"/>
              <a:pathLst>
                <a:path w="124104" h="138364" extrusionOk="0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6"/>
            <p:cNvSpPr/>
            <p:nvPr/>
          </p:nvSpPr>
          <p:spPr>
            <a:xfrm>
              <a:off x="2121718" y="2803072"/>
              <a:ext cx="180978" cy="208003"/>
            </a:xfrm>
            <a:custGeom>
              <a:avLst/>
              <a:gdLst/>
              <a:ahLst/>
              <a:cxnLst/>
              <a:rect l="l" t="t" r="r" b="b"/>
              <a:pathLst>
                <a:path w="180978" h="208003" extrusionOk="0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6"/>
            <p:cNvSpPr/>
            <p:nvPr/>
          </p:nvSpPr>
          <p:spPr>
            <a:xfrm>
              <a:off x="2137334" y="2632700"/>
              <a:ext cx="133195" cy="163980"/>
            </a:xfrm>
            <a:custGeom>
              <a:avLst/>
              <a:gdLst/>
              <a:ahLst/>
              <a:cxnLst/>
              <a:rect l="l" t="t" r="r" b="b"/>
              <a:pathLst>
                <a:path w="133195" h="163980" extrusionOk="0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6"/>
            <p:cNvSpPr/>
            <p:nvPr/>
          </p:nvSpPr>
          <p:spPr>
            <a:xfrm>
              <a:off x="2131362" y="2631771"/>
              <a:ext cx="133630" cy="125556"/>
            </a:xfrm>
            <a:custGeom>
              <a:avLst/>
              <a:gdLst/>
              <a:ahLst/>
              <a:cxnLst/>
              <a:rect l="l" t="t" r="r" b="b"/>
              <a:pathLst>
                <a:path w="133630" h="125556" extrusionOk="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6"/>
            <p:cNvSpPr/>
            <p:nvPr/>
          </p:nvSpPr>
          <p:spPr>
            <a:xfrm>
              <a:off x="2137527" y="3718507"/>
              <a:ext cx="105640" cy="80438"/>
            </a:xfrm>
            <a:custGeom>
              <a:avLst/>
              <a:gdLst/>
              <a:ahLst/>
              <a:cxnLst/>
              <a:rect l="l" t="t" r="r" b="b"/>
              <a:pathLst>
                <a:path w="105640" h="80438" extrusionOk="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6"/>
            <p:cNvSpPr/>
            <p:nvPr/>
          </p:nvSpPr>
          <p:spPr>
            <a:xfrm>
              <a:off x="2137841" y="3744079"/>
              <a:ext cx="105259" cy="54863"/>
            </a:xfrm>
            <a:custGeom>
              <a:avLst/>
              <a:gdLst/>
              <a:ahLst/>
              <a:cxnLst/>
              <a:rect l="l" t="t" r="r" b="b"/>
              <a:pathLst>
                <a:path w="105259" h="54863" extrusionOk="0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6"/>
            <p:cNvSpPr/>
            <p:nvPr/>
          </p:nvSpPr>
          <p:spPr>
            <a:xfrm>
              <a:off x="2226539" y="3701115"/>
              <a:ext cx="96273" cy="74358"/>
            </a:xfrm>
            <a:custGeom>
              <a:avLst/>
              <a:gdLst/>
              <a:ahLst/>
              <a:cxnLst/>
              <a:rect l="l" t="t" r="r" b="b"/>
              <a:pathLst>
                <a:path w="96273" h="74358" extrusionOk="0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16"/>
            <p:cNvSpPr/>
            <p:nvPr/>
          </p:nvSpPr>
          <p:spPr>
            <a:xfrm>
              <a:off x="2226484" y="3725354"/>
              <a:ext cx="95903" cy="50071"/>
            </a:xfrm>
            <a:custGeom>
              <a:avLst/>
              <a:gdLst/>
              <a:ahLst/>
              <a:cxnLst/>
              <a:rect l="l" t="t" r="r" b="b"/>
              <a:pathLst>
                <a:path w="95903" h="50071" extrusionOk="0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16"/>
            <p:cNvSpPr/>
            <p:nvPr/>
          </p:nvSpPr>
          <p:spPr>
            <a:xfrm>
              <a:off x="2101518" y="3008174"/>
              <a:ext cx="205910" cy="717579"/>
            </a:xfrm>
            <a:custGeom>
              <a:avLst/>
              <a:gdLst/>
              <a:ahLst/>
              <a:cxnLst/>
              <a:rect l="l" t="t" r="r" b="b"/>
              <a:pathLst>
                <a:path w="205910" h="717579" extrusionOk="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16"/>
            <p:cNvSpPr/>
            <p:nvPr/>
          </p:nvSpPr>
          <p:spPr>
            <a:xfrm>
              <a:off x="2096876" y="2994106"/>
              <a:ext cx="219176" cy="477454"/>
            </a:xfrm>
            <a:custGeom>
              <a:avLst/>
              <a:gdLst/>
              <a:ahLst/>
              <a:cxnLst/>
              <a:rect l="l" t="t" r="r" b="b"/>
              <a:pathLst>
                <a:path w="219176" h="477454" extrusionOk="0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16"/>
            <p:cNvSpPr/>
            <p:nvPr/>
          </p:nvSpPr>
          <p:spPr>
            <a:xfrm>
              <a:off x="2115642" y="2850934"/>
              <a:ext cx="316003" cy="274536"/>
            </a:xfrm>
            <a:custGeom>
              <a:avLst/>
              <a:gdLst/>
              <a:ahLst/>
              <a:cxnLst/>
              <a:rect l="l" t="t" r="r" b="b"/>
              <a:pathLst>
                <a:path w="316003" h="274536" extrusionOk="0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16"/>
            <p:cNvSpPr/>
            <p:nvPr/>
          </p:nvSpPr>
          <p:spPr>
            <a:xfrm>
              <a:off x="2110000" y="2833008"/>
              <a:ext cx="75991" cy="89275"/>
            </a:xfrm>
            <a:custGeom>
              <a:avLst/>
              <a:gdLst/>
              <a:ahLst/>
              <a:cxnLst/>
              <a:rect l="l" t="t" r="r" b="b"/>
              <a:pathLst>
                <a:path w="75991" h="89275" extrusionOk="0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16"/>
            <p:cNvSpPr/>
            <p:nvPr/>
          </p:nvSpPr>
          <p:spPr>
            <a:xfrm>
              <a:off x="2246717" y="2802864"/>
              <a:ext cx="61392" cy="64630"/>
            </a:xfrm>
            <a:custGeom>
              <a:avLst/>
              <a:gdLst/>
              <a:ahLst/>
              <a:cxnLst/>
              <a:rect l="l" t="t" r="r" b="b"/>
              <a:pathLst>
                <a:path w="61392" h="64630" extrusionOk="0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16"/>
            <p:cNvSpPr/>
            <p:nvPr/>
          </p:nvSpPr>
          <p:spPr>
            <a:xfrm>
              <a:off x="2092047" y="1119152"/>
              <a:ext cx="668082" cy="515307"/>
            </a:xfrm>
            <a:custGeom>
              <a:avLst/>
              <a:gdLst/>
              <a:ahLst/>
              <a:cxnLst/>
              <a:rect l="l" t="t" r="r" b="b"/>
              <a:pathLst>
                <a:path w="668082" h="515307" extrusionOk="0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16"/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avLst/>
              <a:gdLst/>
              <a:ahLst/>
              <a:cxnLst/>
              <a:rect l="l" t="t" r="r" b="b"/>
              <a:pathLst>
                <a:path w="232624" h="134025" extrusionOk="0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16"/>
            <p:cNvSpPr/>
            <p:nvPr/>
          </p:nvSpPr>
          <p:spPr>
            <a:xfrm>
              <a:off x="2667422" y="1490358"/>
              <a:ext cx="274409" cy="269191"/>
            </a:xfrm>
            <a:custGeom>
              <a:avLst/>
              <a:gdLst/>
              <a:ahLst/>
              <a:cxnLst/>
              <a:rect l="l" t="t" r="r" b="b"/>
              <a:pathLst>
                <a:path w="274409" h="269191" extrusionOk="0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16"/>
            <p:cNvSpPr/>
            <p:nvPr/>
          </p:nvSpPr>
          <p:spPr>
            <a:xfrm>
              <a:off x="2667422" y="1454143"/>
              <a:ext cx="337610" cy="194669"/>
            </a:xfrm>
            <a:custGeom>
              <a:avLst/>
              <a:gdLst/>
              <a:ahLst/>
              <a:cxnLst/>
              <a:rect l="l" t="t" r="r" b="b"/>
              <a:pathLst>
                <a:path w="337610" h="194669" extrusionOk="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16"/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avLst/>
              <a:gdLst/>
              <a:ahLst/>
              <a:cxnLst/>
              <a:rect l="l" t="t" r="r" b="b"/>
              <a:pathLst>
                <a:path w="690640" h="1194633" extrusionOk="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16"/>
            <p:cNvSpPr/>
            <p:nvPr/>
          </p:nvSpPr>
          <p:spPr>
            <a:xfrm>
              <a:off x="2858071" y="1161854"/>
              <a:ext cx="1027965" cy="1324206"/>
            </a:xfrm>
            <a:custGeom>
              <a:avLst/>
              <a:gdLst/>
              <a:ahLst/>
              <a:cxnLst/>
              <a:rect l="l" t="t" r="r" b="b"/>
              <a:pathLst>
                <a:path w="1027965" h="1324206" extrusionOk="0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16"/>
            <p:cNvSpPr/>
            <p:nvPr/>
          </p:nvSpPr>
          <p:spPr>
            <a:xfrm>
              <a:off x="2800391" y="1195123"/>
              <a:ext cx="1027965" cy="1324248"/>
            </a:xfrm>
            <a:custGeom>
              <a:avLst/>
              <a:gdLst/>
              <a:ahLst/>
              <a:cxnLst/>
              <a:rect l="l" t="t" r="r" b="b"/>
              <a:pathLst>
                <a:path w="1027965" h="1324248" extrusionOk="0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7"/>
          <p:cNvSpPr txBox="1">
            <a:spLocks noGrp="1"/>
          </p:cNvSpPr>
          <p:nvPr>
            <p:ph type="title"/>
          </p:nvPr>
        </p:nvSpPr>
        <p:spPr>
          <a:xfrm>
            <a:off x="367975" y="290475"/>
            <a:ext cx="53643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7200" dirty="0"/>
              <a:t>FRONTEND</a:t>
            </a:r>
            <a:endParaRPr sz="7200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7200" dirty="0"/>
              <a:t>DEO</a:t>
            </a:r>
            <a:endParaRPr sz="7200"/>
          </a:p>
        </p:txBody>
      </p:sp>
      <p:sp>
        <p:nvSpPr>
          <p:cNvPr id="638" name="Google Shape;638;p17"/>
          <p:cNvSpPr txBox="1">
            <a:spLocks noGrp="1"/>
          </p:cNvSpPr>
          <p:nvPr>
            <p:ph type="body" idx="1"/>
          </p:nvPr>
        </p:nvSpPr>
        <p:spPr>
          <a:xfrm>
            <a:off x="121750" y="2554850"/>
            <a:ext cx="4017300" cy="22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500" b="1" dirty="0"/>
              <a:t>Frontend deo je rađen u Angular 9, sa Material Design-om.</a:t>
            </a:r>
            <a:endParaRPr sz="1500" b="1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500" b="1" dirty="0"/>
              <a:t>Frontend deo se sastoji od komponenti i mape.</a:t>
            </a:r>
            <a:endParaRPr sz="1500" b="1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-US" sz="1500" b="1" dirty="0" err="1" smtClean="0"/>
              <a:t>Delovi</a:t>
            </a:r>
            <a:r>
              <a:rPr lang="en-US" sz="1500" b="1" dirty="0" smtClean="0"/>
              <a:t>  </a:t>
            </a:r>
            <a:r>
              <a:rPr lang="en-US" sz="1500" b="1" dirty="0" err="1" smtClean="0"/>
              <a:t>na</a:t>
            </a:r>
            <a:r>
              <a:rPr lang="en-US" sz="1500" b="1" dirty="0" smtClean="0"/>
              <a:t>  </a:t>
            </a:r>
            <a:r>
              <a:rPr lang="en-US" sz="1500" b="1" dirty="0" err="1" smtClean="0"/>
              <a:t>serveru</a:t>
            </a:r>
            <a:r>
              <a:rPr lang="en-US" sz="1500" b="1" dirty="0" smtClean="0"/>
              <a:t>  </a:t>
            </a:r>
            <a:r>
              <a:rPr lang="en-US" sz="1500" b="1" dirty="0" err="1" smtClean="0"/>
              <a:t>su</a:t>
            </a:r>
            <a:r>
              <a:rPr lang="en-US" sz="1500" b="1" dirty="0" smtClean="0"/>
              <a:t>  </a:t>
            </a:r>
            <a:r>
              <a:rPr lang="en-US" sz="1500" b="1" dirty="0" err="1" smtClean="0"/>
              <a:t>povezani</a:t>
            </a:r>
            <a:r>
              <a:rPr lang="en-US" sz="1500" b="1" dirty="0" smtClean="0"/>
              <a:t>  </a:t>
            </a:r>
            <a:r>
              <a:rPr lang="en-US" sz="1500" b="1" dirty="0" err="1" smtClean="0"/>
              <a:t>rutama</a:t>
            </a:r>
            <a:r>
              <a:rPr lang="en-US" sz="1500" b="1" dirty="0" smtClean="0"/>
              <a:t>  </a:t>
            </a:r>
            <a:r>
              <a:rPr lang="en-US" sz="1500" b="1" dirty="0" err="1" smtClean="0"/>
              <a:t>sa</a:t>
            </a:r>
            <a:r>
              <a:rPr lang="en-US" sz="1500" b="1" dirty="0" smtClean="0"/>
              <a:t> fronted-</a:t>
            </a:r>
            <a:r>
              <a:rPr lang="en-US" sz="1500" b="1" dirty="0" err="1" smtClean="0"/>
              <a:t>om</a:t>
            </a:r>
            <a:r>
              <a:rPr lang="en-US" sz="1500" b="1" dirty="0" smtClean="0"/>
              <a:t>.</a:t>
            </a:r>
            <a:endParaRPr sz="15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/>
          </a:p>
        </p:txBody>
      </p:sp>
      <p:sp>
        <p:nvSpPr>
          <p:cNvPr id="639" name="Google Shape;639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6</a:t>
            </a:fld>
            <a:endParaRPr/>
          </a:p>
        </p:txBody>
      </p:sp>
      <p:grpSp>
        <p:nvGrpSpPr>
          <p:cNvPr id="640" name="Google Shape;640;p17"/>
          <p:cNvGrpSpPr/>
          <p:nvPr/>
        </p:nvGrpSpPr>
        <p:grpSpPr>
          <a:xfrm>
            <a:off x="4799857" y="1212785"/>
            <a:ext cx="3616331" cy="3560578"/>
            <a:chOff x="2183550" y="65875"/>
            <a:chExt cx="4483981" cy="4807045"/>
          </a:xfrm>
        </p:grpSpPr>
        <p:sp>
          <p:nvSpPr>
            <p:cNvPr id="641" name="Google Shape;641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63" name="Google Shape;663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64" name="Google Shape;664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65" name="Google Shape;665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68" name="Google Shape;668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69" name="Google Shape;669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0" name="Google Shape;670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71" name="Google Shape;671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2" name="Google Shape;692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3" name="Google Shape;693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4" name="Google Shape;694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5" name="Google Shape;695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6" name="Google Shape;696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7" name="Google Shape;697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8" name="Google Shape;698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9" name="Google Shape;699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2" name="Google Shape;702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3" name="Google Shape;703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4" name="Google Shape;704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5" name="Google Shape;705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6" name="Google Shape;706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7" name="Google Shape;707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8" name="Google Shape;708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9" name="Google Shape;709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0" name="Google Shape;710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1" name="Google Shape;711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2" name="Google Shape;712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3" name="Google Shape;713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4" name="Google Shape;714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5" name="Google Shape;715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6" name="Google Shape;716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7" name="Google Shape;717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8" name="Google Shape;718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9" name="Google Shape;719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0" name="Google Shape;720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1" name="Google Shape;721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2" name="Google Shape;722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3" name="Google Shape;723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4" name="Google Shape;724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5" name="Google Shape;725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6" name="Google Shape;726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7" name="Google Shape;727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8" name="Google Shape;728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9" name="Google Shape;729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0" name="Google Shape;730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1" name="Google Shape;731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2" name="Google Shape;732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3" name="Google Shape;733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4" name="Google Shape;734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35" name="Google Shape;735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736" name="Google Shape;736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737" name="Google Shape;737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8" name="Google Shape;738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9" name="Google Shape;739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0" name="Google Shape;740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1" name="Google Shape;741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742" name="Google Shape;742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3" name="Google Shape;743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4" name="Google Shape;744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45" name="Google Shape;745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74" name="Google Shape;774;p17"/>
            <p:cNvGrpSpPr/>
            <p:nvPr/>
          </p:nvGrpSpPr>
          <p:grpSpPr>
            <a:xfrm>
              <a:off x="6161836" y="4215479"/>
              <a:ext cx="350681" cy="265782"/>
              <a:chOff x="6621095" y="1452181"/>
              <a:chExt cx="330893" cy="250785"/>
            </a:xfrm>
          </p:grpSpPr>
          <p:sp>
            <p:nvSpPr>
              <p:cNvPr id="775" name="Google Shape;775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6" name="Google Shape;776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0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7" name="Google Shape;777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8" name="Google Shape;778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9" name="Google Shape;779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80" name="Google Shape;780;p17"/>
          <p:cNvGrpSpPr/>
          <p:nvPr/>
        </p:nvGrpSpPr>
        <p:grpSpPr>
          <a:xfrm>
            <a:off x="5978326" y="1486244"/>
            <a:ext cx="3011923" cy="3619117"/>
            <a:chOff x="2602525" y="578160"/>
            <a:chExt cx="3746173" cy="4501389"/>
          </a:xfrm>
        </p:grpSpPr>
        <p:sp>
          <p:nvSpPr>
            <p:cNvPr id="781" name="Google Shape;781;p17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17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17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17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17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7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17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17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17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17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17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17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17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17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17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17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17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17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17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17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4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17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17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17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17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17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17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29" name="Google Shape;829;p17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830" name="Google Shape;830;p17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831" name="Google Shape;831;p17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2" name="Google Shape;832;p17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3" name="Google Shape;833;p17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834" name="Google Shape;834;p17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835" name="Google Shape;835;p17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36" name="Google Shape;836;p17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837" name="Google Shape;837;p17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8" name="Google Shape;838;p17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9" name="Google Shape;839;p17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0" name="Google Shape;840;p17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1" name="Google Shape;841;p17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2" name="Google Shape;842;p17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3" name="Google Shape;843;p17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4" name="Google Shape;844;p17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5" name="Google Shape;845;p17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6" name="Google Shape;846;p17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7" name="Google Shape;847;p17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8" name="Google Shape;848;p17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9" name="Google Shape;849;p17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0" name="Google Shape;850;p17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1" name="Google Shape;851;p17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2" name="Google Shape;852;p17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3" name="Google Shape;853;p17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4" name="Google Shape;854;p17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5" name="Google Shape;855;p17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6" name="Google Shape;856;p17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7" name="Google Shape;857;p17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8" name="Google Shape;858;p17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9" name="Google Shape;859;p17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0" name="Google Shape;860;p17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1" name="Google Shape;861;p17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2" name="Google Shape;862;p17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3" name="Google Shape;863;p17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4" name="Google Shape;864;p17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5" name="Google Shape;865;p17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6" name="Google Shape;866;p17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7" name="Google Shape;867;p17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8" name="Google Shape;868;p17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9" name="Google Shape;869;p17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0" name="Google Shape;870;p17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1" name="Google Shape;871;p17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2" name="Google Shape;872;p17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3" name="Google Shape;873;p17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4" name="Google Shape;874;p17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5" name="Google Shape;875;p17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6" name="Google Shape;876;p17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7" name="Google Shape;877;p17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8" name="Google Shape;878;p17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9" name="Google Shape;879;p17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0" name="Google Shape;880;p17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1" name="Google Shape;881;p17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2" name="Google Shape;882;p17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3" name="Google Shape;883;p17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4" name="Google Shape;884;p17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5" name="Google Shape;885;p17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6" name="Google Shape;886;p17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7" name="Google Shape;887;p17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8" name="Google Shape;888;p17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9" name="Google Shape;889;p17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0" name="Google Shape;890;p17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1" name="Google Shape;891;p17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2" name="Google Shape;892;p17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3" name="Google Shape;893;p17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4" name="Google Shape;894;p17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5" name="Google Shape;895;p17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6" name="Google Shape;896;p17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7" name="Google Shape;897;p17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8" name="Google Shape;898;p17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9" name="Google Shape;899;p17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0" name="Google Shape;900;p17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01" name="Google Shape;901;p17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902" name="Google Shape;902;p17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903" name="Google Shape;903;p17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04" name="Google Shape;904;p17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05" name="Google Shape;905;p17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06" name="Google Shape;906;p17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07" name="Google Shape;907;p17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908" name="Google Shape;908;p17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9" name="Google Shape;909;p17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0" name="Google Shape;910;p17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911" name="Google Shape;911;p17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17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17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17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7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17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18"/>
          <p:cNvSpPr txBox="1">
            <a:spLocks noGrp="1"/>
          </p:cNvSpPr>
          <p:nvPr>
            <p:ph type="body" idx="1"/>
          </p:nvPr>
        </p:nvSpPr>
        <p:spPr>
          <a:xfrm>
            <a:off x="2774825" y="1487475"/>
            <a:ext cx="38040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238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500"/>
              <a:buChar char="➢"/>
            </a:pPr>
            <a:r>
              <a:rPr lang="en" sz="1500" b="1"/>
              <a:t>MySQL WORKBENCH je korišćen u svrhu baze podataka odnosno čuvanja podataka.</a:t>
            </a:r>
            <a:endParaRPr sz="1500" b="1"/>
          </a:p>
          <a:p>
            <a:pPr marL="457200" lvl="0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b="1"/>
          </a:p>
          <a:p>
            <a:pPr marL="457200" lvl="0" indent="-3238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500"/>
              <a:buChar char="➢"/>
            </a:pPr>
            <a:r>
              <a:rPr lang="en" sz="1500" b="1"/>
              <a:t>Baza se inicijalizuje nakon prvog pokretanja Java SpringBoot aplikacije.</a:t>
            </a:r>
            <a:endParaRPr sz="1500" b="1"/>
          </a:p>
        </p:txBody>
      </p:sp>
      <p:sp>
        <p:nvSpPr>
          <p:cNvPr id="922" name="Google Shape;922;p18"/>
          <p:cNvSpPr txBox="1">
            <a:spLocks noGrp="1"/>
          </p:cNvSpPr>
          <p:nvPr>
            <p:ph type="title"/>
          </p:nvPr>
        </p:nvSpPr>
        <p:spPr>
          <a:xfrm>
            <a:off x="884100" y="534450"/>
            <a:ext cx="62334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ČUVANJE PODATAKA</a:t>
            </a:r>
            <a:endParaRPr/>
          </a:p>
        </p:txBody>
      </p:sp>
      <p:sp>
        <p:nvSpPr>
          <p:cNvPr id="923" name="Google Shape;92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7</a:t>
            </a:fld>
            <a:endParaRPr/>
          </a:p>
        </p:txBody>
      </p:sp>
      <p:grpSp>
        <p:nvGrpSpPr>
          <p:cNvPr id="924" name="Google Shape;924;p18"/>
          <p:cNvGrpSpPr/>
          <p:nvPr/>
        </p:nvGrpSpPr>
        <p:grpSpPr>
          <a:xfrm>
            <a:off x="5956654" y="2318334"/>
            <a:ext cx="2297431" cy="2787028"/>
            <a:chOff x="2533225" y="322726"/>
            <a:chExt cx="3925890" cy="4762523"/>
          </a:xfrm>
        </p:grpSpPr>
        <p:sp>
          <p:nvSpPr>
            <p:cNvPr id="925" name="Google Shape;925;p18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18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18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18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18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18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18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18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18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18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18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18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8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18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18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18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8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8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18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18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18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18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18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18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18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18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18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18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18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18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18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18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18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18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18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18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18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18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18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18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18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18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18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8" name="Google Shape;968;p18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969" name="Google Shape;969;p18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18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18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18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18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18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18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18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77" name="Google Shape;977;p18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18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18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18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18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18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18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18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18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18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18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18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18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18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18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18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18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18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18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18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18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18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18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18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18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18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18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18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18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18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18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18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18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18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18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18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18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18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18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18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18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18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18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18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18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18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18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18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18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18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18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8" name="Google Shape;1028;p18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1029" name="Google Shape;1029;p18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0" name="Google Shape;1030;p18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1" name="Google Shape;1031;p18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2" name="Google Shape;1032;p18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3" name="Google Shape;1033;p18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4" name="Google Shape;1034;p18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5" name="Google Shape;1035;p18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6" name="Google Shape;1036;p18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7" name="Google Shape;1037;p18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8" name="Google Shape;1038;p18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9" name="Google Shape;1039;p18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0" name="Google Shape;1040;p18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1" name="Google Shape;1041;p18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2" name="Google Shape;1042;p18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18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18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5" name="Google Shape;1045;p18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6" name="Google Shape;1046;p18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41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7" name="Google Shape;1047;p18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" name="Google Shape;1048;p18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41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49" name="Google Shape;1049;p18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18"/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18"/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18"/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18"/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18"/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18"/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56" name="Google Shape;1056;p18"/>
          <p:cNvPicPr preferRelativeResize="0"/>
          <p:nvPr/>
        </p:nvPicPr>
        <p:blipFill rotWithShape="1">
          <a:blip r:embed="rId3">
            <a:alphaModFix/>
          </a:blip>
          <a:srcRect l="-725" t="15726" b="15630"/>
          <a:stretch/>
        </p:blipFill>
        <p:spPr>
          <a:xfrm>
            <a:off x="0" y="3144425"/>
            <a:ext cx="3021050" cy="205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19"/>
          <p:cNvSpPr txBox="1">
            <a:spLocks noGrp="1"/>
          </p:cNvSpPr>
          <p:nvPr>
            <p:ph type="title"/>
          </p:nvPr>
        </p:nvSpPr>
        <p:spPr>
          <a:xfrm>
            <a:off x="418500" y="331150"/>
            <a:ext cx="83070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Naše mišljenje koliko je urađeno:</a:t>
            </a:r>
            <a:endParaRPr/>
          </a:p>
        </p:txBody>
      </p:sp>
      <p:sp>
        <p:nvSpPr>
          <p:cNvPr id="1062" name="Google Shape;1062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8</a:t>
            </a:fld>
            <a:endParaRPr/>
          </a:p>
        </p:txBody>
      </p:sp>
      <p:grpSp>
        <p:nvGrpSpPr>
          <p:cNvPr id="1063" name="Google Shape;1063;p19"/>
          <p:cNvGrpSpPr/>
          <p:nvPr/>
        </p:nvGrpSpPr>
        <p:grpSpPr>
          <a:xfrm>
            <a:off x="477963" y="1650359"/>
            <a:ext cx="2051418" cy="2678669"/>
            <a:chOff x="1083025" y="1574025"/>
            <a:chExt cx="1834900" cy="2395947"/>
          </a:xfrm>
        </p:grpSpPr>
        <p:sp>
          <p:nvSpPr>
            <p:cNvPr id="1064" name="Google Shape;1064;p19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" sz="8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40%</a:t>
              </a:r>
              <a:endParaRPr sz="8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065" name="Google Shape;1065;p19"/>
            <p:cNvSpPr txBox="1"/>
            <p:nvPr/>
          </p:nvSpPr>
          <p:spPr>
            <a:xfrm>
              <a:off x="1235814" y="2770271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1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40%</a:t>
              </a:r>
              <a:endParaRPr sz="1200" b="1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066" name="Google Shape;1066;p19"/>
            <p:cNvSpPr txBox="1"/>
            <p:nvPr/>
          </p:nvSpPr>
          <p:spPr>
            <a:xfrm>
              <a:off x="1215577" y="3232572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dirty="0" smtClean="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Najosnovniji</a:t>
              </a:r>
              <a:r>
                <a:rPr lang="en" sz="1200" dirty="0" smtClean="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 </a:t>
              </a:r>
              <a:r>
                <a:rPr lang="en" sz="1200" dirty="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deo, minimalno urađeno.</a:t>
              </a:r>
              <a:endParaRPr sz="12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1067" name="Google Shape;1067;p19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8" name="Google Shape;1068;p19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19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0" name="Google Shape;1070;p19"/>
          <p:cNvGrpSpPr/>
          <p:nvPr/>
        </p:nvGrpSpPr>
        <p:grpSpPr>
          <a:xfrm>
            <a:off x="2347350" y="1650359"/>
            <a:ext cx="2092575" cy="2588405"/>
            <a:chOff x="1046211" y="1574025"/>
            <a:chExt cx="1871713" cy="2315210"/>
          </a:xfrm>
        </p:grpSpPr>
        <p:sp>
          <p:nvSpPr>
            <p:cNvPr id="1071" name="Google Shape;1071;p19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" sz="8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60%</a:t>
              </a:r>
              <a:endParaRPr sz="8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072" name="Google Shape;1072;p19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1" dirty="0" smtClean="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65%</a:t>
              </a:r>
              <a:endParaRPr sz="1200" b="1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073" name="Google Shape;1073;p19"/>
            <p:cNvSpPr txBox="1"/>
            <p:nvPr/>
          </p:nvSpPr>
          <p:spPr>
            <a:xfrm>
              <a:off x="1046211" y="3151835"/>
              <a:ext cx="1715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dirty="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Srednje urađeno, crud </a:t>
              </a:r>
              <a:r>
                <a:rPr lang="en" sz="1200" dirty="0" smtClean="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i </a:t>
              </a:r>
              <a:r>
                <a:rPr lang="en" sz="1200" dirty="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neke funkcionalnosti, baza podataka.</a:t>
              </a:r>
              <a:endParaRPr sz="12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1074" name="Google Shape;1074;p19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75" name="Google Shape;1075;p19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19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7" name="Google Shape;1077;p19"/>
          <p:cNvGrpSpPr/>
          <p:nvPr/>
        </p:nvGrpSpPr>
        <p:grpSpPr>
          <a:xfrm>
            <a:off x="4251000" y="1650351"/>
            <a:ext cx="1917482" cy="2678712"/>
            <a:chOff x="1046226" y="1574025"/>
            <a:chExt cx="1715100" cy="2395986"/>
          </a:xfrm>
        </p:grpSpPr>
        <p:sp>
          <p:nvSpPr>
            <p:cNvPr id="1078" name="Google Shape;1078;p19"/>
            <p:cNvSpPr txBox="1"/>
            <p:nvPr/>
          </p:nvSpPr>
          <p:spPr>
            <a:xfrm>
              <a:off x="1082986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" sz="8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80%</a:t>
              </a:r>
              <a:endParaRPr sz="8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079" name="Google Shape;1079;p19"/>
            <p:cNvSpPr txBox="1"/>
            <p:nvPr/>
          </p:nvSpPr>
          <p:spPr>
            <a:xfrm>
              <a:off x="1215208" y="2749587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1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80%</a:t>
              </a:r>
              <a:endParaRPr sz="1200" b="1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080" name="Google Shape;1080;p19"/>
            <p:cNvSpPr txBox="1"/>
            <p:nvPr/>
          </p:nvSpPr>
          <p:spPr>
            <a:xfrm>
              <a:off x="1046226" y="3232611"/>
              <a:ext cx="1715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Skoro maksimalno urađeno, sa minimalnim nedostatkom. </a:t>
              </a:r>
              <a:endParaRPr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1081" name="Google Shape;1081;p19"/>
            <p:cNvCxnSpPr/>
            <p:nvPr/>
          </p:nvCxnSpPr>
          <p:spPr>
            <a:xfrm>
              <a:off x="1716517" y="1718520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DADCE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82" name="Google Shape;1082;p19"/>
            <p:cNvSpPr/>
            <p:nvPr/>
          </p:nvSpPr>
          <p:spPr>
            <a:xfrm flipH="1">
              <a:off x="1082986" y="2306616"/>
              <a:ext cx="1308900" cy="143400"/>
            </a:xfrm>
            <a:prstGeom prst="parallelogram">
              <a:avLst>
                <a:gd name="adj" fmla="val 96952"/>
              </a:avLst>
            </a:pr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19"/>
            <p:cNvSpPr/>
            <p:nvPr/>
          </p:nvSpPr>
          <p:spPr>
            <a:xfrm>
              <a:off x="1083122" y="2460439"/>
              <a:ext cx="1308900" cy="143400"/>
            </a:xfrm>
            <a:prstGeom prst="parallelogram">
              <a:avLst>
                <a:gd name="adj" fmla="val 96952"/>
              </a:avLst>
            </a:pr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4" name="Google Shape;1084;p19"/>
          <p:cNvGrpSpPr/>
          <p:nvPr/>
        </p:nvGrpSpPr>
        <p:grpSpPr>
          <a:xfrm>
            <a:off x="5567215" y="1578413"/>
            <a:ext cx="2526637" cy="2659550"/>
            <a:chOff x="501233" y="1510385"/>
            <a:chExt cx="2259962" cy="2378846"/>
          </a:xfrm>
        </p:grpSpPr>
        <p:sp>
          <p:nvSpPr>
            <p:cNvPr id="1085" name="Google Shape;1085;p19"/>
            <p:cNvSpPr txBox="1"/>
            <p:nvPr/>
          </p:nvSpPr>
          <p:spPr>
            <a:xfrm>
              <a:off x="501233" y="151038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" sz="8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100%</a:t>
              </a:r>
              <a:endParaRPr sz="8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086" name="Google Shape;1086;p19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1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100%</a:t>
              </a:r>
              <a:endParaRPr sz="1200" b="1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087" name="Google Shape;1087;p19"/>
            <p:cNvSpPr txBox="1"/>
            <p:nvPr/>
          </p:nvSpPr>
          <p:spPr>
            <a:xfrm>
              <a:off x="1082995" y="3151831"/>
              <a:ext cx="1678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Maksimalno urađeno, bez i jedne greške i sa svim funkcionalnostima.</a:t>
              </a:r>
              <a:endParaRPr sz="12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1088" name="Google Shape;1088;p19"/>
            <p:cNvCxnSpPr/>
            <p:nvPr/>
          </p:nvCxnSpPr>
          <p:spPr>
            <a:xfrm>
              <a:off x="1080068" y="1627398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DADCE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89" name="Google Shape;1089;p19"/>
            <p:cNvSpPr/>
            <p:nvPr/>
          </p:nvSpPr>
          <p:spPr>
            <a:xfrm flipH="1">
              <a:off x="569633" y="2306638"/>
              <a:ext cx="1309200" cy="143400"/>
            </a:xfrm>
            <a:prstGeom prst="parallelogram">
              <a:avLst>
                <a:gd name="adj" fmla="val 96952"/>
              </a:avLst>
            </a:pr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19"/>
            <p:cNvSpPr/>
            <p:nvPr/>
          </p:nvSpPr>
          <p:spPr>
            <a:xfrm>
              <a:off x="569824" y="2460462"/>
              <a:ext cx="1308900" cy="143400"/>
            </a:xfrm>
            <a:prstGeom prst="parallelogram">
              <a:avLst>
                <a:gd name="adj" fmla="val 96952"/>
              </a:avLst>
            </a:pr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20"/>
          <p:cNvSpPr txBox="1">
            <a:spLocks noGrp="1"/>
          </p:cNvSpPr>
          <p:nvPr>
            <p:ph type="ctrTitle"/>
          </p:nvPr>
        </p:nvSpPr>
        <p:spPr>
          <a:xfrm>
            <a:off x="89675" y="424950"/>
            <a:ext cx="57978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U sledećoj verziji:</a:t>
            </a:r>
            <a:endParaRPr/>
          </a:p>
        </p:txBody>
      </p:sp>
      <p:sp>
        <p:nvSpPr>
          <p:cNvPr id="1096" name="Google Shape;1096;p20"/>
          <p:cNvSpPr txBox="1">
            <a:spLocks noGrp="1"/>
          </p:cNvSpPr>
          <p:nvPr>
            <p:ph type="subTitle" idx="1"/>
          </p:nvPr>
        </p:nvSpPr>
        <p:spPr>
          <a:xfrm>
            <a:off x="913050" y="2191603"/>
            <a:ext cx="4676700" cy="26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U ovoj verziji urađeno je koliko nam je vreme dozvoljavalo.</a:t>
            </a:r>
            <a:endParaRPr/>
          </a:p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U narednoj verziji bi se dopunile funkcionalnosti.</a:t>
            </a:r>
            <a:endParaRPr/>
          </a:p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U ovu verziju uložen je trud, timski rad, vreme, volja i želja.</a:t>
            </a:r>
            <a:endParaRPr/>
          </a:p>
        </p:txBody>
      </p:sp>
      <p:sp>
        <p:nvSpPr>
          <p:cNvPr id="1097" name="Google Shape;1097;p20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9</a:t>
            </a:r>
            <a:endParaRPr sz="3600" b="1" i="0" u="none" strike="noStrike" cap="non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098" name="Google Shape;1098;p20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1099" name="Google Shape;1099;p20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5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20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20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20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20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20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20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20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20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20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20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20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20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20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20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20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20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20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20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20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20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20" name="Google Shape;1120;p20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1121" name="Google Shape;1121;p20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2" name="Google Shape;1122;p20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3" name="Google Shape;1123;p20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4" name="Google Shape;1124;p20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5" name="Google Shape;1125;p20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6" name="Google Shape;1126;p20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7" name="Google Shape;1127;p20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8" name="Google Shape;1128;p20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9" name="Google Shape;1129;p20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0" name="Google Shape;1130;p20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1" name="Google Shape;1131;p20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2" name="Google Shape;1132;p20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3" name="Google Shape;1133;p20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4" name="Google Shape;1134;p20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5" name="Google Shape;1135;p20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6" name="Google Shape;1136;p20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7" name="Google Shape;1137;p20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8" name="Google Shape;1138;p20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9" name="Google Shape;1139;p20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0" name="Google Shape;1140;p20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1" name="Google Shape;1141;p20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2" name="Google Shape;1142;p20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3" name="Google Shape;1143;p20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4" name="Google Shape;1144;p20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5" name="Google Shape;1145;p20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6" name="Google Shape;1146;p20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7" name="Google Shape;1147;p20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8" name="Google Shape;1148;p20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9" name="Google Shape;1149;p20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0" name="Google Shape;1150;p20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1" name="Google Shape;1151;p20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2" name="Google Shape;1152;p20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3" name="Google Shape;1153;p20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4" name="Google Shape;1154;p20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5" name="Google Shape;1155;p20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6" name="Google Shape;1156;p20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7" name="Google Shape;1157;p20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8" name="Google Shape;1158;p20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9" name="Google Shape;1159;p20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0" name="Google Shape;1160;p20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61" name="Google Shape;1161;p20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20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20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20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20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20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20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20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20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20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20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20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20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20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20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20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20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20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20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20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20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20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20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20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20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20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20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20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20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90" name="Google Shape;1190;p20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1191" name="Google Shape;1191;p20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2" name="Google Shape;1192;p20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3" name="Google Shape;1193;p20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4" name="Google Shape;1194;p20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5" name="Google Shape;1195;p20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6" name="Google Shape;1196;p20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7" name="Google Shape;1197;p20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" name="Google Shape;1198;p20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9" name="Google Shape;1199;p20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0" name="Google Shape;1200;p20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1" name="Google Shape;1201;p20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2" name="Google Shape;1202;p20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3" name="Google Shape;1203;p20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</Words>
  <PresentationFormat>On-screen Show (16:9)</PresentationFormat>
  <Paragraphs>77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Raleway SemiBold</vt:lpstr>
      <vt:lpstr>Raleway</vt:lpstr>
      <vt:lpstr>Barlow Light</vt:lpstr>
      <vt:lpstr>Barlow</vt:lpstr>
      <vt:lpstr>Gaoler template</vt:lpstr>
      <vt:lpstr>LEARNING MANAGEMENT SYSTEM</vt:lpstr>
      <vt:lpstr>Studenti koji su radili na projektu:</vt:lpstr>
      <vt:lpstr>LMS - PROJEKAT Specifikacija - </vt:lpstr>
      <vt:lpstr>PLAN PROJEKTA</vt:lpstr>
      <vt:lpstr>BACKEND  DEO</vt:lpstr>
      <vt:lpstr>FRONTEND DEO</vt:lpstr>
      <vt:lpstr>ČUVANJE PODATAKA</vt:lpstr>
      <vt:lpstr>Naše mišljenje koliko je urađeno:</vt:lpstr>
      <vt:lpstr>U sledećoj verziji: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MANAGEMENT SYSTEM</dc:title>
  <cp:lastModifiedBy>Windows User</cp:lastModifiedBy>
  <cp:revision>1</cp:revision>
  <dcterms:modified xsi:type="dcterms:W3CDTF">2020-07-14T20:34:20Z</dcterms:modified>
</cp:coreProperties>
</file>