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6919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2324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36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38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4547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080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8713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590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434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782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7364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FFB1-5E75-4AD4-ADE3-D0ACC4A074B9}" type="datetimeFigureOut">
              <a:rPr lang="it-CH" smtClean="0"/>
              <a:t>23.12.2019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5280-9AC0-44BC-8C3E-D3000404BB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5061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CH" dirty="0" smtClean="0"/>
              <a:t>Coordinamento eventi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CH" dirty="0" smtClean="0"/>
              <a:t>Nemanja Stojanovic I4AA</a:t>
            </a:r>
          </a:p>
          <a:p>
            <a:pPr algn="r"/>
            <a:r>
              <a:rPr lang="it-CH" dirty="0" smtClean="0"/>
              <a:t>2019/20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892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CH" sz="2600" dirty="0" err="1"/>
              <a:t>function</a:t>
            </a:r>
            <a:r>
              <a:rPr lang="it-CH" sz="2600" dirty="0"/>
              <a:t> </a:t>
            </a:r>
            <a:r>
              <a:rPr lang="it-CH" sz="2600" dirty="0" err="1"/>
              <a:t>sendMail</a:t>
            </a:r>
            <a:r>
              <a:rPr lang="it-CH" sz="2600" dirty="0"/>
              <a:t>($id, $email, $</a:t>
            </a:r>
            <a:r>
              <a:rPr lang="it-CH" sz="2600" dirty="0" err="1"/>
              <a:t>token</a:t>
            </a:r>
            <a:r>
              <a:rPr lang="it-CH" sz="2600" dirty="0"/>
              <a:t>){</a:t>
            </a:r>
          </a:p>
          <a:p>
            <a:pPr marL="0" indent="0">
              <a:buNone/>
            </a:pPr>
            <a:r>
              <a:rPr lang="it-CH" sz="2600" dirty="0"/>
              <a:t>    $</a:t>
            </a:r>
            <a:r>
              <a:rPr lang="it-CH" sz="2600" dirty="0" err="1"/>
              <a:t>subject</a:t>
            </a:r>
            <a:r>
              <a:rPr lang="it-CH" sz="2600" dirty="0"/>
              <a:t> = "Conferma registrazione per Coordinamento Eventi";</a:t>
            </a:r>
          </a:p>
          <a:p>
            <a:pPr marL="0" indent="0">
              <a:buNone/>
            </a:pPr>
            <a:r>
              <a:rPr lang="it-CH" sz="2600" dirty="0"/>
              <a:t>    $from = 'nema.sto2000@gmail.com';</a:t>
            </a:r>
          </a:p>
          <a:p>
            <a:pPr marL="0" indent="0">
              <a:buNone/>
            </a:pPr>
            <a:r>
              <a:rPr lang="it-CH" sz="2600" dirty="0"/>
              <a:t>    $to = $email;</a:t>
            </a:r>
          </a:p>
          <a:p>
            <a:pPr marL="0" indent="0">
              <a:buNone/>
            </a:pPr>
            <a:r>
              <a:rPr lang="it-CH" sz="2600" dirty="0"/>
              <a:t>    $</a:t>
            </a:r>
            <a:r>
              <a:rPr lang="it-CH" sz="2600" dirty="0" err="1"/>
              <a:t>headers</a:t>
            </a:r>
            <a:r>
              <a:rPr lang="it-CH" sz="2600" dirty="0"/>
              <a:t> = "Da: ".$from."\r\n";</a:t>
            </a:r>
          </a:p>
          <a:p>
            <a:pPr marL="0" indent="0">
              <a:buNone/>
            </a:pPr>
            <a:r>
              <a:rPr lang="it-CH" sz="2600" dirty="0"/>
              <a:t>    $</a:t>
            </a:r>
            <a:r>
              <a:rPr lang="it-CH" sz="2600" dirty="0" err="1"/>
              <a:t>headers</a:t>
            </a:r>
            <a:r>
              <a:rPr lang="it-CH" sz="2600" dirty="0"/>
              <a:t> .= "Content-</a:t>
            </a:r>
            <a:r>
              <a:rPr lang="it-CH" sz="2600" dirty="0" err="1"/>
              <a:t>Type</a:t>
            </a:r>
            <a:r>
              <a:rPr lang="it-CH" sz="2600" dirty="0"/>
              <a:t>: text/html; </a:t>
            </a:r>
            <a:r>
              <a:rPr lang="it-CH" sz="2600" dirty="0" err="1"/>
              <a:t>charset</a:t>
            </a:r>
            <a:r>
              <a:rPr lang="it-CH" sz="2600" dirty="0"/>
              <a:t>=UTF-8\r\n";</a:t>
            </a:r>
          </a:p>
          <a:p>
            <a:pPr marL="0" indent="0">
              <a:buNone/>
            </a:pPr>
            <a:r>
              <a:rPr lang="it-CH" sz="2600" dirty="0"/>
              <a:t>    $body="Grazie per essersi registrato/a! </a:t>
            </a:r>
            <a:r>
              <a:rPr lang="it-CH" sz="2600" dirty="0" err="1"/>
              <a:t>Perfavore</a:t>
            </a:r>
            <a:r>
              <a:rPr lang="it-CH" sz="2600" dirty="0"/>
              <a:t> vada al seguente &lt;a </a:t>
            </a:r>
            <a:r>
              <a:rPr lang="it-CH" sz="2600" dirty="0" err="1"/>
              <a:t>href</a:t>
            </a:r>
            <a:r>
              <a:rPr lang="it-CH" sz="2600" dirty="0"/>
              <a:t>='http://localhost/ProgettoI4AA/Sito/Verifica.php?id=".$id."&amp;token=".$token."'&gt;link&lt;/a&gt; per completare l'attivazione del suo account </a:t>
            </a:r>
            <a:r>
              <a:rPr lang="it-CH" sz="2600" dirty="0" err="1"/>
              <a:t>Carthafind</a:t>
            </a:r>
            <a:r>
              <a:rPr lang="it-CH" sz="2600" dirty="0"/>
              <a:t>.";</a:t>
            </a:r>
          </a:p>
          <a:p>
            <a:pPr marL="0" indent="0">
              <a:buNone/>
            </a:pPr>
            <a:r>
              <a:rPr lang="it-CH" sz="2600" dirty="0"/>
              <a:t>    mail($to, $</a:t>
            </a:r>
            <a:r>
              <a:rPr lang="it-CH" sz="2600" dirty="0" err="1"/>
              <a:t>subject</a:t>
            </a:r>
            <a:r>
              <a:rPr lang="it-CH" sz="2600" dirty="0"/>
              <a:t>, $body, $</a:t>
            </a:r>
            <a:r>
              <a:rPr lang="it-CH" sz="2600" dirty="0" err="1"/>
              <a:t>headers</a:t>
            </a:r>
            <a:r>
              <a:rPr lang="it-CH" sz="2600" dirty="0"/>
              <a:t>);</a:t>
            </a:r>
          </a:p>
          <a:p>
            <a:pPr marL="0" indent="0">
              <a:buNone/>
            </a:pPr>
            <a:r>
              <a:rPr lang="it-CH" sz="2600" dirty="0"/>
              <a:t>  }</a:t>
            </a:r>
          </a:p>
          <a:p>
            <a:pPr marL="0" indent="0">
              <a:buNone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5651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CH" dirty="0" err="1"/>
              <a:t>if</a:t>
            </a:r>
            <a:r>
              <a:rPr lang="it-CH" dirty="0"/>
              <a:t> (</a:t>
            </a:r>
            <a:r>
              <a:rPr lang="it-CH" dirty="0" err="1"/>
              <a:t>empty</a:t>
            </a:r>
            <a:r>
              <a:rPr lang="it-CH" dirty="0"/>
              <a:t>($nome)) { </a:t>
            </a:r>
          </a:p>
          <a:p>
            <a:pPr marL="0" indent="0">
              <a:buNone/>
            </a:pPr>
            <a:r>
              <a:rPr lang="it-CH" dirty="0" smtClean="0"/>
              <a:t>	$</a:t>
            </a:r>
            <a:r>
              <a:rPr lang="it-CH" dirty="0" err="1"/>
              <a:t>error</a:t>
            </a:r>
            <a:r>
              <a:rPr lang="it-CH" dirty="0"/>
              <a:t> = </a:t>
            </a:r>
            <a:r>
              <a:rPr lang="it-CH" dirty="0" err="1"/>
              <a:t>true</a:t>
            </a:r>
            <a:r>
              <a:rPr lang="it-CH" dirty="0"/>
              <a:t>; </a:t>
            </a:r>
          </a:p>
          <a:p>
            <a:pPr marL="0" indent="0">
              <a:buNone/>
            </a:pPr>
            <a:r>
              <a:rPr lang="it-IT" dirty="0" smtClean="0"/>
              <a:t>	$</a:t>
            </a:r>
            <a:r>
              <a:rPr lang="it-IT" dirty="0" err="1"/>
              <a:t>nomeError</a:t>
            </a:r>
            <a:r>
              <a:rPr lang="it-IT" dirty="0"/>
              <a:t> = "Inserisci il tuo nome."; </a:t>
            </a:r>
          </a:p>
          <a:p>
            <a:pPr marL="0" indent="0">
              <a:buNone/>
            </a:pPr>
            <a:r>
              <a:rPr lang="it-CH" dirty="0"/>
              <a:t>} else </a:t>
            </a:r>
            <a:r>
              <a:rPr lang="it-CH" dirty="0" err="1"/>
              <a:t>if</a:t>
            </a:r>
            <a:r>
              <a:rPr lang="it-CH" dirty="0"/>
              <a:t> (</a:t>
            </a:r>
            <a:r>
              <a:rPr lang="it-CH" dirty="0" err="1"/>
              <a:t>strlen</a:t>
            </a:r>
            <a:r>
              <a:rPr lang="it-CH" dirty="0"/>
              <a:t>($nome) &lt; 3) { </a:t>
            </a:r>
          </a:p>
          <a:p>
            <a:pPr marL="0" indent="0">
              <a:buNone/>
            </a:pPr>
            <a:r>
              <a:rPr lang="it-CH" dirty="0" smtClean="0"/>
              <a:t>	$</a:t>
            </a:r>
            <a:r>
              <a:rPr lang="it-CH" dirty="0" err="1"/>
              <a:t>error</a:t>
            </a:r>
            <a:r>
              <a:rPr lang="it-CH" dirty="0"/>
              <a:t> = </a:t>
            </a:r>
            <a:r>
              <a:rPr lang="it-CH" dirty="0" err="1"/>
              <a:t>true</a:t>
            </a:r>
            <a:r>
              <a:rPr lang="it-CH" dirty="0"/>
              <a:t>; </a:t>
            </a:r>
          </a:p>
          <a:p>
            <a:pPr marL="0" indent="0">
              <a:buNone/>
            </a:pPr>
            <a:r>
              <a:rPr lang="it-IT" dirty="0" smtClean="0"/>
              <a:t>	$</a:t>
            </a:r>
            <a:r>
              <a:rPr lang="it-IT" dirty="0" err="1"/>
              <a:t>nomeError</a:t>
            </a:r>
            <a:r>
              <a:rPr lang="it-IT" dirty="0"/>
              <a:t> = "Il nome deve contenere almeno tre lettere."; </a:t>
            </a:r>
          </a:p>
          <a:p>
            <a:pPr marL="0" indent="0">
              <a:buNone/>
            </a:pPr>
            <a:r>
              <a:rPr lang="en-US" dirty="0"/>
              <a:t>} else if (!</a:t>
            </a:r>
            <a:r>
              <a:rPr lang="en-US" dirty="0" err="1"/>
              <a:t>preg_match</a:t>
            </a:r>
            <a:r>
              <a:rPr lang="en-US" dirty="0"/>
              <a:t>("/^[a-</a:t>
            </a:r>
            <a:r>
              <a:rPr lang="en-US" dirty="0" err="1"/>
              <a:t>zA</a:t>
            </a:r>
            <a:r>
              <a:rPr lang="en-US" dirty="0"/>
              <a:t>-Z ]+$/",$</a:t>
            </a:r>
            <a:r>
              <a:rPr lang="en-US" dirty="0" err="1"/>
              <a:t>nome</a:t>
            </a:r>
            <a:r>
              <a:rPr lang="en-US" dirty="0"/>
              <a:t>)) { </a:t>
            </a:r>
          </a:p>
          <a:p>
            <a:pPr marL="0" indent="0">
              <a:buNone/>
            </a:pPr>
            <a:r>
              <a:rPr lang="it-CH" dirty="0" smtClean="0"/>
              <a:t>	$</a:t>
            </a:r>
            <a:r>
              <a:rPr lang="it-CH" dirty="0" err="1"/>
              <a:t>error</a:t>
            </a:r>
            <a:r>
              <a:rPr lang="it-CH" dirty="0"/>
              <a:t> = </a:t>
            </a:r>
            <a:r>
              <a:rPr lang="it-CH" dirty="0" err="1"/>
              <a:t>true</a:t>
            </a:r>
            <a:r>
              <a:rPr lang="it-CH" dirty="0"/>
              <a:t>; </a:t>
            </a:r>
          </a:p>
          <a:p>
            <a:pPr marL="0" indent="0">
              <a:buNone/>
            </a:pPr>
            <a:r>
              <a:rPr lang="it-IT" dirty="0" smtClean="0"/>
              <a:t>	$</a:t>
            </a:r>
            <a:r>
              <a:rPr lang="it-IT" dirty="0" err="1"/>
              <a:t>nomeError</a:t>
            </a:r>
            <a:r>
              <a:rPr lang="it-IT" dirty="0"/>
              <a:t> = "Il nome può solo contenere lettere dell'alfabeto."; </a:t>
            </a:r>
          </a:p>
          <a:p>
            <a:pPr marL="0" indent="0">
              <a:buNone/>
            </a:pPr>
            <a:r>
              <a:rPr lang="it-CH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6029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pic>
        <p:nvPicPr>
          <p:cNvPr id="614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9" y="1690687"/>
            <a:ext cx="11896175" cy="427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41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Sviluppi futuri</a:t>
            </a:r>
          </a:p>
          <a:p>
            <a:r>
              <a:rPr lang="it-CH" dirty="0" smtClean="0"/>
              <a:t>Considerazioni personali</a:t>
            </a:r>
          </a:p>
          <a:p>
            <a:r>
              <a:rPr lang="it-CH" dirty="0" smtClean="0"/>
              <a:t>Problemi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48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Sito web</a:t>
            </a:r>
          </a:p>
          <a:p>
            <a:r>
              <a:rPr lang="it-CH" dirty="0" smtClean="0"/>
              <a:t>Preparazione al LIP</a:t>
            </a:r>
          </a:p>
          <a:p>
            <a:r>
              <a:rPr lang="it-CH" dirty="0" smtClean="0"/>
              <a:t>Gestione eventi</a:t>
            </a:r>
          </a:p>
          <a:p>
            <a:r>
              <a:rPr lang="it-CH" dirty="0" smtClean="0"/>
              <a:t>Modifica/inserimento/eliminazione eventi</a:t>
            </a:r>
          </a:p>
        </p:txBody>
      </p:sp>
    </p:spTree>
    <p:extLst>
      <p:ext uri="{BB962C8B-B14F-4D97-AF65-F5344CB8AC3E}">
        <p14:creationId xmlns:p14="http://schemas.microsoft.com/office/powerpoint/2010/main" val="137865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Pagina iniziale </a:t>
            </a:r>
          </a:p>
          <a:p>
            <a:r>
              <a:rPr lang="it-CH" dirty="0" smtClean="0"/>
              <a:t>Amministratore</a:t>
            </a:r>
          </a:p>
          <a:p>
            <a:r>
              <a:rPr lang="it-CH" dirty="0" smtClean="0"/>
              <a:t>Ente</a:t>
            </a:r>
          </a:p>
          <a:p>
            <a:r>
              <a:rPr lang="it-CH" dirty="0" smtClean="0"/>
              <a:t>Visitatore</a:t>
            </a:r>
          </a:p>
          <a:p>
            <a:r>
              <a:rPr lang="it-CH" dirty="0" smtClean="0"/>
              <a:t>Gestione registrazione </a:t>
            </a:r>
          </a:p>
          <a:p>
            <a:r>
              <a:rPr lang="it-CH" dirty="0" smtClean="0"/>
              <a:t>Gestione login e logout</a:t>
            </a:r>
          </a:p>
          <a:p>
            <a:r>
              <a:rPr lang="it-CH" dirty="0" smtClean="0"/>
              <a:t>Inserimento eventi</a:t>
            </a:r>
          </a:p>
        </p:txBody>
      </p:sp>
    </p:spTree>
    <p:extLst>
      <p:ext uri="{BB962C8B-B14F-4D97-AF65-F5344CB8AC3E}">
        <p14:creationId xmlns:p14="http://schemas.microsoft.com/office/powerpoint/2010/main" val="149353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Pianificazione</a:t>
            </a:r>
            <a:endParaRPr lang="it-CH" dirty="0"/>
          </a:p>
        </p:txBody>
      </p:sp>
      <p:pic>
        <p:nvPicPr>
          <p:cNvPr id="1026" name="Picture 2" descr="Even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6" y="114350"/>
            <a:ext cx="6618504" cy="67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45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Pianificazione</a:t>
            </a:r>
            <a:endParaRPr lang="it-CH" dirty="0"/>
          </a:p>
        </p:txBody>
      </p:sp>
      <p:pic>
        <p:nvPicPr>
          <p:cNvPr id="2050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06" y="1446105"/>
            <a:ext cx="10155587" cy="50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55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pic>
        <p:nvPicPr>
          <p:cNvPr id="3074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311" y="221738"/>
            <a:ext cx="6845489" cy="650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88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Design procedurale</a:t>
            </a:r>
            <a:endParaRPr lang="it-CH" dirty="0"/>
          </a:p>
        </p:txBody>
      </p:sp>
      <p:pic>
        <p:nvPicPr>
          <p:cNvPr id="4098" name="Immagine 2" descr="D:\SAM\SAM I3AA\Progetti\CoordinamentoEventi\Progettazione\DiagrammaFlus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2" y="1921791"/>
            <a:ext cx="11723535" cy="398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87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pic>
        <p:nvPicPr>
          <p:cNvPr id="5122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" b="12112"/>
          <a:stretch>
            <a:fillRect/>
          </a:stretch>
        </p:blipFill>
        <p:spPr bwMode="auto">
          <a:xfrm>
            <a:off x="1658318" y="1389077"/>
            <a:ext cx="3766088" cy="522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magin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" b="-1"/>
          <a:stretch/>
        </p:blipFill>
        <p:spPr bwMode="auto">
          <a:xfrm>
            <a:off x="6508144" y="1430594"/>
            <a:ext cx="3011032" cy="531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56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CH" dirty="0" err="1"/>
              <a:t>function</a:t>
            </a:r>
            <a:r>
              <a:rPr lang="it-CH" dirty="0"/>
              <a:t> </a:t>
            </a:r>
            <a:r>
              <a:rPr lang="it-CH" dirty="0" err="1"/>
              <a:t>getToken</a:t>
            </a:r>
            <a:r>
              <a:rPr lang="it-CH" dirty="0"/>
              <a:t>($</a:t>
            </a:r>
            <a:r>
              <a:rPr lang="it-CH" dirty="0" err="1"/>
              <a:t>length</a:t>
            </a:r>
            <a:r>
              <a:rPr lang="it-CH" dirty="0"/>
              <a:t>){</a:t>
            </a:r>
          </a:p>
          <a:p>
            <a:pPr marL="0" indent="0">
              <a:buNone/>
            </a:pPr>
            <a:r>
              <a:rPr lang="it-CH" dirty="0"/>
              <a:t>     $</a:t>
            </a:r>
            <a:r>
              <a:rPr lang="it-CH" dirty="0" err="1"/>
              <a:t>token</a:t>
            </a:r>
            <a:r>
              <a:rPr lang="it-CH" dirty="0"/>
              <a:t> = "";</a:t>
            </a:r>
          </a:p>
          <a:p>
            <a:pPr marL="0" indent="0">
              <a:buNone/>
            </a:pPr>
            <a:r>
              <a:rPr lang="it-CH" dirty="0"/>
              <a:t>     $</a:t>
            </a:r>
            <a:r>
              <a:rPr lang="it-CH" dirty="0" err="1"/>
              <a:t>codeAlphabet</a:t>
            </a:r>
            <a:r>
              <a:rPr lang="it-CH" dirty="0"/>
              <a:t> = "ABCDEFGHIJKLMNOPQRSTUVWXYZ";</a:t>
            </a:r>
          </a:p>
          <a:p>
            <a:pPr marL="0" indent="0">
              <a:buNone/>
            </a:pPr>
            <a:r>
              <a:rPr lang="it-CH" dirty="0"/>
              <a:t>     $</a:t>
            </a:r>
            <a:r>
              <a:rPr lang="it-CH" dirty="0" err="1"/>
              <a:t>codeAlphabet</a:t>
            </a:r>
            <a:r>
              <a:rPr lang="it-CH" dirty="0"/>
              <a:t> = "</a:t>
            </a:r>
            <a:r>
              <a:rPr lang="it-CH" dirty="0" err="1"/>
              <a:t>abcdefghijklmnopqrstuvwxyz</a:t>
            </a:r>
            <a:r>
              <a:rPr lang="it-CH" dirty="0"/>
              <a:t>";</a:t>
            </a:r>
          </a:p>
          <a:p>
            <a:pPr marL="0" indent="0">
              <a:buNone/>
            </a:pPr>
            <a:r>
              <a:rPr lang="it-CH" dirty="0"/>
              <a:t>     $</a:t>
            </a:r>
            <a:r>
              <a:rPr lang="it-CH" dirty="0" err="1"/>
              <a:t>codeAlphabet</a:t>
            </a:r>
            <a:r>
              <a:rPr lang="it-CH" dirty="0"/>
              <a:t> = "0123456789";</a:t>
            </a:r>
          </a:p>
          <a:p>
            <a:pPr marL="0" indent="0">
              <a:buNone/>
            </a:pPr>
            <a:r>
              <a:rPr lang="it-CH" dirty="0"/>
              <a:t>     $</a:t>
            </a:r>
            <a:r>
              <a:rPr lang="it-CH" dirty="0" err="1"/>
              <a:t>max</a:t>
            </a:r>
            <a:r>
              <a:rPr lang="it-CH" dirty="0"/>
              <a:t> = </a:t>
            </a:r>
            <a:r>
              <a:rPr lang="it-CH" dirty="0" err="1"/>
              <a:t>strlen</a:t>
            </a:r>
            <a:r>
              <a:rPr lang="it-CH" dirty="0"/>
              <a:t>($</a:t>
            </a:r>
            <a:r>
              <a:rPr lang="it-CH" dirty="0" err="1"/>
              <a:t>codeAlphabet</a:t>
            </a:r>
            <a:r>
              <a:rPr lang="it-CH" dirty="0"/>
              <a:t>);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    for ($i=0; $i &lt; $</a:t>
            </a:r>
            <a:r>
              <a:rPr lang="it-CH" dirty="0" err="1"/>
              <a:t>length</a:t>
            </a:r>
            <a:r>
              <a:rPr lang="it-CH" dirty="0"/>
              <a:t>; $i++) {</a:t>
            </a:r>
          </a:p>
          <a:p>
            <a:pPr marL="0" indent="0">
              <a:buNone/>
            </a:pPr>
            <a:r>
              <a:rPr lang="it-CH" dirty="0"/>
              <a:t>        $</a:t>
            </a:r>
            <a:r>
              <a:rPr lang="it-CH" dirty="0" err="1"/>
              <a:t>token</a:t>
            </a:r>
            <a:r>
              <a:rPr lang="it-CH" dirty="0"/>
              <a:t> .= $</a:t>
            </a:r>
            <a:r>
              <a:rPr lang="it-CH" dirty="0" err="1"/>
              <a:t>codeAlphabet</a:t>
            </a:r>
            <a:r>
              <a:rPr lang="it-CH" dirty="0"/>
              <a:t>[</a:t>
            </a:r>
            <a:r>
              <a:rPr lang="it-CH" dirty="0" err="1"/>
              <a:t>random_int</a:t>
            </a:r>
            <a:r>
              <a:rPr lang="it-CH" dirty="0"/>
              <a:t>(0, $max-1)];</a:t>
            </a:r>
          </a:p>
          <a:p>
            <a:pPr marL="0" indent="0">
              <a:buNone/>
            </a:pPr>
            <a:r>
              <a:rPr lang="it-CH" dirty="0"/>
              <a:t>    }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    </a:t>
            </a:r>
            <a:r>
              <a:rPr lang="it-CH" dirty="0" err="1"/>
              <a:t>return</a:t>
            </a:r>
            <a:r>
              <a:rPr lang="it-CH" dirty="0"/>
              <a:t> $</a:t>
            </a:r>
            <a:r>
              <a:rPr lang="it-CH" dirty="0" err="1"/>
              <a:t>token</a:t>
            </a:r>
            <a:r>
              <a:rPr lang="it-CH" dirty="0"/>
              <a:t>;</a:t>
            </a:r>
          </a:p>
          <a:p>
            <a:pPr marL="0" indent="0">
              <a:buNone/>
            </a:pPr>
            <a:r>
              <a:rPr lang="it-CH" dirty="0"/>
              <a:t>}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0283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238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Coordinamento eventi</vt:lpstr>
      <vt:lpstr>Introduzione</vt:lpstr>
      <vt:lpstr>Requisiti</vt:lpstr>
      <vt:lpstr>Pianificazione</vt:lpstr>
      <vt:lpstr>Pianificazione</vt:lpstr>
      <vt:lpstr>Progettazione</vt:lpstr>
      <vt:lpstr>Design procedurale</vt:lpstr>
      <vt:lpstr>Implementazione</vt:lpstr>
      <vt:lpstr>Implementazione</vt:lpstr>
      <vt:lpstr>Implementazione</vt:lpstr>
      <vt:lpstr>Implementazione</vt:lpstr>
      <vt:lpstr>Consuntivo</vt:lpstr>
      <vt:lpstr>Conclusione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Coordinamento eventi</dc:title>
  <dc:creator>Nemanja Stojanovic</dc:creator>
  <cp:lastModifiedBy>Nemanja Stojanovic</cp:lastModifiedBy>
  <cp:revision>6</cp:revision>
  <dcterms:created xsi:type="dcterms:W3CDTF">2019-12-23T17:46:20Z</dcterms:created>
  <dcterms:modified xsi:type="dcterms:W3CDTF">2019-12-23T18:36:00Z</dcterms:modified>
</cp:coreProperties>
</file>