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8" r:id="rId6"/>
    <p:sldId id="272" r:id="rId7"/>
    <p:sldId id="273" r:id="rId8"/>
    <p:sldId id="276" r:id="rId9"/>
    <p:sldId id="274" r:id="rId10"/>
    <p:sldId id="275" r:id="rId11"/>
    <p:sldId id="264" r:id="rId12"/>
    <p:sldId id="279" r:id="rId13"/>
    <p:sldId id="277" r:id="rId14"/>
    <p:sldId id="263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0278" autoAdjust="0"/>
  </p:normalViewPr>
  <p:slideViewPr>
    <p:cSldViewPr snapToGrid="0">
      <p:cViewPr>
        <p:scale>
          <a:sx n="90" d="100"/>
          <a:sy n="90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9085D-82D7-4DFB-8E2C-BC416964F8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CH"/>
        </a:p>
      </dgm:t>
    </dgm:pt>
    <dgm:pt modelId="{C05C360F-DA3B-4A3E-A45F-B738626775A8}">
      <dgm:prSet phldrT="[Testo]"/>
      <dgm:spPr/>
      <dgm:t>
        <a:bodyPr/>
        <a:lstStyle/>
        <a:p>
          <a:r>
            <a:rPr lang="it-CH" dirty="0" smtClean="0"/>
            <a:t>1</a:t>
          </a:r>
          <a:endParaRPr lang="it-CH" dirty="0"/>
        </a:p>
      </dgm:t>
    </dgm:pt>
    <dgm:pt modelId="{CB801028-AE4F-4927-8FDD-747DCBD996FF}" type="parTrans" cxnId="{01D6B97B-F093-4E01-B8C1-D926F72F9053}">
      <dgm:prSet/>
      <dgm:spPr/>
      <dgm:t>
        <a:bodyPr/>
        <a:lstStyle/>
        <a:p>
          <a:endParaRPr lang="it-CH"/>
        </a:p>
      </dgm:t>
    </dgm:pt>
    <dgm:pt modelId="{FEC41C7F-6C7B-4E88-AE98-45D2480776C5}" type="sibTrans" cxnId="{01D6B97B-F093-4E01-B8C1-D926F72F9053}">
      <dgm:prSet/>
      <dgm:spPr/>
      <dgm:t>
        <a:bodyPr/>
        <a:lstStyle/>
        <a:p>
          <a:endParaRPr lang="it-CH"/>
        </a:p>
      </dgm:t>
    </dgm:pt>
    <dgm:pt modelId="{D500F300-CBAF-4A87-AAFB-592167890FEE}">
      <dgm:prSet phldrT="[Testo]" custT="1"/>
      <dgm:spPr/>
      <dgm:t>
        <a:bodyPr/>
        <a:lstStyle/>
        <a:p>
          <a:r>
            <a:rPr lang="it-CH" sz="2800" dirty="0" smtClean="0"/>
            <a:t>Aggiornare array di caratteri</a:t>
          </a:r>
          <a:endParaRPr lang="it-CH" sz="2800" dirty="0"/>
        </a:p>
      </dgm:t>
    </dgm:pt>
    <dgm:pt modelId="{F6A2DCA6-E931-435C-A5A9-6EA06503B7D5}" type="parTrans" cxnId="{C2637B6C-117E-4BB6-AC8F-68B133C90F94}">
      <dgm:prSet/>
      <dgm:spPr/>
      <dgm:t>
        <a:bodyPr/>
        <a:lstStyle/>
        <a:p>
          <a:endParaRPr lang="it-CH"/>
        </a:p>
      </dgm:t>
    </dgm:pt>
    <dgm:pt modelId="{9C4277B1-1E5C-4E5A-99A7-A4CC0659EBBD}" type="sibTrans" cxnId="{C2637B6C-117E-4BB6-AC8F-68B133C90F94}">
      <dgm:prSet/>
      <dgm:spPr/>
      <dgm:t>
        <a:bodyPr/>
        <a:lstStyle/>
        <a:p>
          <a:endParaRPr lang="it-CH"/>
        </a:p>
      </dgm:t>
    </dgm:pt>
    <dgm:pt modelId="{39FB6ED9-64D4-456F-8F4F-12B8881DCAE6}">
      <dgm:prSet phldrT="[Testo]"/>
      <dgm:spPr/>
      <dgm:t>
        <a:bodyPr/>
        <a:lstStyle/>
        <a:p>
          <a:r>
            <a:rPr lang="it-CH" dirty="0" smtClean="0"/>
            <a:t>2</a:t>
          </a:r>
          <a:endParaRPr lang="it-CH" dirty="0"/>
        </a:p>
      </dgm:t>
    </dgm:pt>
    <dgm:pt modelId="{EDB366AC-3FE7-4A02-BC25-E5AD48483F57}" type="parTrans" cxnId="{211BFCA8-1472-436C-8ACF-575547FF1D2D}">
      <dgm:prSet/>
      <dgm:spPr/>
      <dgm:t>
        <a:bodyPr/>
        <a:lstStyle/>
        <a:p>
          <a:endParaRPr lang="it-CH"/>
        </a:p>
      </dgm:t>
    </dgm:pt>
    <dgm:pt modelId="{7814B33C-0ECA-499A-BA06-F26E416F86C6}" type="sibTrans" cxnId="{211BFCA8-1472-436C-8ACF-575547FF1D2D}">
      <dgm:prSet/>
      <dgm:spPr/>
      <dgm:t>
        <a:bodyPr/>
        <a:lstStyle/>
        <a:p>
          <a:endParaRPr lang="it-CH"/>
        </a:p>
      </dgm:t>
    </dgm:pt>
    <dgm:pt modelId="{3218A5ED-1A8C-45F0-9C1C-9FC71307C8FD}">
      <dgm:prSet phldrT="[Testo]" custT="1"/>
      <dgm:spPr/>
      <dgm:t>
        <a:bodyPr/>
        <a:lstStyle/>
        <a:p>
          <a:r>
            <a:rPr lang="it-CH" sz="2800" dirty="0" smtClean="0"/>
            <a:t>Far funzionare </a:t>
          </a:r>
          <a:r>
            <a:rPr lang="it-CH" sz="2800" dirty="0" err="1" smtClean="0"/>
            <a:t>Fishino</a:t>
          </a:r>
          <a:r>
            <a:rPr lang="it-CH" sz="2800" dirty="0" smtClean="0"/>
            <a:t> </a:t>
          </a:r>
          <a:r>
            <a:rPr lang="it-CH" sz="2800" dirty="0" err="1" smtClean="0"/>
            <a:t>Guppy</a:t>
          </a:r>
          <a:endParaRPr lang="it-CH" sz="2800" dirty="0"/>
        </a:p>
      </dgm:t>
    </dgm:pt>
    <dgm:pt modelId="{AEAE704A-2755-4856-A405-2105065874B3}" type="parTrans" cxnId="{65876C06-41FF-4BDC-A289-CEA7DB6EDF1E}">
      <dgm:prSet/>
      <dgm:spPr/>
      <dgm:t>
        <a:bodyPr/>
        <a:lstStyle/>
        <a:p>
          <a:endParaRPr lang="it-CH"/>
        </a:p>
      </dgm:t>
    </dgm:pt>
    <dgm:pt modelId="{A485B250-B439-4B1A-962D-C35E80535D89}" type="sibTrans" cxnId="{65876C06-41FF-4BDC-A289-CEA7DB6EDF1E}">
      <dgm:prSet/>
      <dgm:spPr/>
      <dgm:t>
        <a:bodyPr/>
        <a:lstStyle/>
        <a:p>
          <a:endParaRPr lang="it-CH"/>
        </a:p>
      </dgm:t>
    </dgm:pt>
    <dgm:pt modelId="{2F49C094-2DC9-4875-AB9D-E783016DB471}">
      <dgm:prSet phldrT="[Testo]"/>
      <dgm:spPr/>
      <dgm:t>
        <a:bodyPr/>
        <a:lstStyle/>
        <a:p>
          <a:r>
            <a:rPr lang="it-CH" dirty="0" smtClean="0"/>
            <a:t>3</a:t>
          </a:r>
          <a:endParaRPr lang="it-CH" dirty="0"/>
        </a:p>
      </dgm:t>
    </dgm:pt>
    <dgm:pt modelId="{CF03C8D2-0619-4B31-BCB4-0DCC99AE1947}" type="parTrans" cxnId="{6A432AB5-1AD1-4B60-ABBA-2BEEE7E6E737}">
      <dgm:prSet/>
      <dgm:spPr/>
      <dgm:t>
        <a:bodyPr/>
        <a:lstStyle/>
        <a:p>
          <a:endParaRPr lang="it-CH"/>
        </a:p>
      </dgm:t>
    </dgm:pt>
    <dgm:pt modelId="{4C1D8822-15EA-4B2C-8E6D-B0990A7BE148}" type="sibTrans" cxnId="{6A432AB5-1AD1-4B60-ABBA-2BEEE7E6E737}">
      <dgm:prSet/>
      <dgm:spPr/>
      <dgm:t>
        <a:bodyPr/>
        <a:lstStyle/>
        <a:p>
          <a:endParaRPr lang="it-CH"/>
        </a:p>
      </dgm:t>
    </dgm:pt>
    <dgm:pt modelId="{488ADDA7-1495-4084-888D-7900F10BF123}">
      <dgm:prSet phldrT="[Testo]" custT="1"/>
      <dgm:spPr/>
      <dgm:t>
        <a:bodyPr/>
        <a:lstStyle/>
        <a:p>
          <a:r>
            <a:rPr lang="it-CH" sz="2800" dirty="0" smtClean="0"/>
            <a:t>Cercare un motore migliore</a:t>
          </a:r>
          <a:endParaRPr lang="it-CH" sz="2800" dirty="0"/>
        </a:p>
      </dgm:t>
    </dgm:pt>
    <dgm:pt modelId="{B45BC14D-7C17-4001-A745-90F94489D664}" type="parTrans" cxnId="{3610B25B-93B1-4058-AF4F-EA27F1EAEADB}">
      <dgm:prSet/>
      <dgm:spPr/>
      <dgm:t>
        <a:bodyPr/>
        <a:lstStyle/>
        <a:p>
          <a:endParaRPr lang="it-CH"/>
        </a:p>
      </dgm:t>
    </dgm:pt>
    <dgm:pt modelId="{3C02E192-FBD0-4338-8AFE-E2EBB9035B82}" type="sibTrans" cxnId="{3610B25B-93B1-4058-AF4F-EA27F1EAEADB}">
      <dgm:prSet/>
      <dgm:spPr/>
      <dgm:t>
        <a:bodyPr/>
        <a:lstStyle/>
        <a:p>
          <a:endParaRPr lang="it-CH"/>
        </a:p>
      </dgm:t>
    </dgm:pt>
    <dgm:pt modelId="{1C20C5BA-FEEE-440F-B2B2-27C2C014765C}">
      <dgm:prSet/>
      <dgm:spPr/>
      <dgm:t>
        <a:bodyPr/>
        <a:lstStyle/>
        <a:p>
          <a:r>
            <a:rPr lang="it-CH" dirty="0" smtClean="0"/>
            <a:t>4</a:t>
          </a:r>
          <a:endParaRPr lang="it-CH" dirty="0"/>
        </a:p>
      </dgm:t>
    </dgm:pt>
    <dgm:pt modelId="{0EBA8460-9DD9-4F70-A883-EB38577E70B1}" type="parTrans" cxnId="{0F35AA4F-D150-41FA-A4C6-7F290C468E63}">
      <dgm:prSet/>
      <dgm:spPr/>
      <dgm:t>
        <a:bodyPr/>
        <a:lstStyle/>
        <a:p>
          <a:endParaRPr lang="it-CH"/>
        </a:p>
      </dgm:t>
    </dgm:pt>
    <dgm:pt modelId="{25BC4B4A-88CE-4420-8F70-9FB4E9B55DAB}" type="sibTrans" cxnId="{0F35AA4F-D150-41FA-A4C6-7F290C468E63}">
      <dgm:prSet/>
      <dgm:spPr/>
      <dgm:t>
        <a:bodyPr/>
        <a:lstStyle/>
        <a:p>
          <a:endParaRPr lang="it-CH"/>
        </a:p>
      </dgm:t>
    </dgm:pt>
    <dgm:pt modelId="{1DFEBD8C-5471-48C6-B5CC-A0E48B1D60C6}">
      <dgm:prSet phldrT="[Testo]" custT="1"/>
      <dgm:spPr/>
      <dgm:t>
        <a:bodyPr/>
        <a:lstStyle/>
        <a:p>
          <a:r>
            <a:rPr lang="it-CH" sz="2800" dirty="0" smtClean="0"/>
            <a:t>Collegarsi a server NTP</a:t>
          </a:r>
          <a:endParaRPr lang="it-CH" sz="2800" dirty="0"/>
        </a:p>
      </dgm:t>
    </dgm:pt>
    <dgm:pt modelId="{830C1DF1-AB0D-4148-99BD-DE00465F4BAA}" type="parTrans" cxnId="{1E6102D4-C313-474A-AB27-3D62353720E2}">
      <dgm:prSet/>
      <dgm:spPr/>
      <dgm:t>
        <a:bodyPr/>
        <a:lstStyle/>
        <a:p>
          <a:endParaRPr lang="it-CH"/>
        </a:p>
      </dgm:t>
    </dgm:pt>
    <dgm:pt modelId="{0B44B7FF-8CEA-45EE-8F74-C205185E59CF}" type="sibTrans" cxnId="{1E6102D4-C313-474A-AB27-3D62353720E2}">
      <dgm:prSet/>
      <dgm:spPr/>
      <dgm:t>
        <a:bodyPr/>
        <a:lstStyle/>
        <a:p>
          <a:endParaRPr lang="it-CH"/>
        </a:p>
      </dgm:t>
    </dgm:pt>
    <dgm:pt modelId="{0E944D40-8948-4CBC-A12A-C976181C4EB9}">
      <dgm:prSet/>
      <dgm:spPr/>
      <dgm:t>
        <a:bodyPr/>
        <a:lstStyle/>
        <a:p>
          <a:r>
            <a:rPr lang="it-CH" dirty="0" smtClean="0"/>
            <a:t>5</a:t>
          </a:r>
          <a:endParaRPr lang="it-CH" dirty="0"/>
        </a:p>
      </dgm:t>
    </dgm:pt>
    <dgm:pt modelId="{CB20D03A-30FD-4AE5-A2EB-3AF9CB1C9B02}" type="parTrans" cxnId="{923FCC32-BDE1-461D-A0C5-8C79129CF827}">
      <dgm:prSet/>
      <dgm:spPr/>
      <dgm:t>
        <a:bodyPr/>
        <a:lstStyle/>
        <a:p>
          <a:endParaRPr lang="it-CH"/>
        </a:p>
      </dgm:t>
    </dgm:pt>
    <dgm:pt modelId="{840D9CD3-788A-4D73-B83D-5E6859B2D706}" type="sibTrans" cxnId="{923FCC32-BDE1-461D-A0C5-8C79129CF827}">
      <dgm:prSet/>
      <dgm:spPr/>
      <dgm:t>
        <a:bodyPr/>
        <a:lstStyle/>
        <a:p>
          <a:endParaRPr lang="it-CH"/>
        </a:p>
      </dgm:t>
    </dgm:pt>
    <dgm:pt modelId="{C6EE0645-0202-48F3-A1F4-04C1ECE8FC3F}">
      <dgm:prSet phldrT="[Testo]" custT="1"/>
      <dgm:spPr/>
      <dgm:t>
        <a:bodyPr/>
        <a:lstStyle/>
        <a:p>
          <a:r>
            <a:rPr lang="it-CH" sz="2800" dirty="0" smtClean="0"/>
            <a:t>Mettere assieme le diverse parti</a:t>
          </a:r>
          <a:endParaRPr lang="it-CH" sz="2800" dirty="0"/>
        </a:p>
      </dgm:t>
    </dgm:pt>
    <dgm:pt modelId="{C6FEADC2-D577-4AB5-8752-9EA2980C06C7}" type="parTrans" cxnId="{3425076B-51F7-468C-B05A-0916736748CF}">
      <dgm:prSet/>
      <dgm:spPr/>
    </dgm:pt>
    <dgm:pt modelId="{A3DC3D40-3973-44C0-9D96-A8F987880CC2}" type="sibTrans" cxnId="{3425076B-51F7-468C-B05A-0916736748CF}">
      <dgm:prSet/>
      <dgm:spPr/>
    </dgm:pt>
    <dgm:pt modelId="{9363F921-3080-4FCF-9567-C1C2F87100F4}" type="pres">
      <dgm:prSet presAssocID="{0BA9085D-82D7-4DFB-8E2C-BC416964F8BE}" presName="linearFlow" presStyleCnt="0">
        <dgm:presLayoutVars>
          <dgm:dir/>
          <dgm:animLvl val="lvl"/>
          <dgm:resizeHandles val="exact"/>
        </dgm:presLayoutVars>
      </dgm:prSet>
      <dgm:spPr/>
    </dgm:pt>
    <dgm:pt modelId="{B8DA2A8E-0AC8-45CE-8AC3-E85309DE9C7E}" type="pres">
      <dgm:prSet presAssocID="{C05C360F-DA3B-4A3E-A45F-B738626775A8}" presName="composite" presStyleCnt="0"/>
      <dgm:spPr/>
    </dgm:pt>
    <dgm:pt modelId="{28AC78C9-F851-4A28-9BF9-E5D6E81E256F}" type="pres">
      <dgm:prSet presAssocID="{C05C360F-DA3B-4A3E-A45F-B738626775A8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4C87F55-76DE-4430-B752-06A3FD17EC83}" type="pres">
      <dgm:prSet presAssocID="{C05C360F-DA3B-4A3E-A45F-B738626775A8}" presName="descendantText" presStyleLbl="alignAcc1" presStyleIdx="0" presStyleCnt="5" custLinFactNeighborX="3" custLinFactNeighborY="-7749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46D2930E-FE9A-4D5C-B0F2-5D3780890AF3}" type="pres">
      <dgm:prSet presAssocID="{FEC41C7F-6C7B-4E88-AE98-45D2480776C5}" presName="sp" presStyleCnt="0"/>
      <dgm:spPr/>
    </dgm:pt>
    <dgm:pt modelId="{D50787E8-2C6B-420D-982F-6E3418011618}" type="pres">
      <dgm:prSet presAssocID="{39FB6ED9-64D4-456F-8F4F-12B8881DCAE6}" presName="composite" presStyleCnt="0"/>
      <dgm:spPr/>
    </dgm:pt>
    <dgm:pt modelId="{A010B39C-773B-4314-AA99-4520835AD0E7}" type="pres">
      <dgm:prSet presAssocID="{39FB6ED9-64D4-456F-8F4F-12B8881DCAE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E7594E2-01E9-4FF3-804A-71633FCE3F75}" type="pres">
      <dgm:prSet presAssocID="{39FB6ED9-64D4-456F-8F4F-12B8881DCAE6}" presName="descendantText" presStyleLbl="alignAcc1" presStyleIdx="1" presStyleCnt="5" custLinFactNeighborX="1561" custLinFactNeighborY="3152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1107AE62-25EE-439A-9CBA-7B32C644A58E}" type="pres">
      <dgm:prSet presAssocID="{7814B33C-0ECA-499A-BA06-F26E416F86C6}" presName="sp" presStyleCnt="0"/>
      <dgm:spPr/>
    </dgm:pt>
    <dgm:pt modelId="{6F645EAA-50FB-420A-B705-CC0D5623E9CE}" type="pres">
      <dgm:prSet presAssocID="{2F49C094-2DC9-4875-AB9D-E783016DB471}" presName="composite" presStyleCnt="0"/>
      <dgm:spPr/>
    </dgm:pt>
    <dgm:pt modelId="{BB736C0E-43B3-4E68-ACF7-FD278C4E3E13}" type="pres">
      <dgm:prSet presAssocID="{2F49C094-2DC9-4875-AB9D-E783016DB47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0DCCC1D-FB63-4BC3-AADC-2A522FA78419}" type="pres">
      <dgm:prSet presAssocID="{2F49C094-2DC9-4875-AB9D-E783016DB47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2D9B8B89-28F8-4A99-8FF7-FF960CB3F2EC}" type="pres">
      <dgm:prSet presAssocID="{4C1D8822-15EA-4B2C-8E6D-B0990A7BE148}" presName="sp" presStyleCnt="0"/>
      <dgm:spPr/>
    </dgm:pt>
    <dgm:pt modelId="{C343322A-C5AD-4F6E-9200-50B15FF656CA}" type="pres">
      <dgm:prSet presAssocID="{1C20C5BA-FEEE-440F-B2B2-27C2C014765C}" presName="composite" presStyleCnt="0"/>
      <dgm:spPr/>
    </dgm:pt>
    <dgm:pt modelId="{061233A7-5EBF-45BB-9EA5-D040C5311E76}" type="pres">
      <dgm:prSet presAssocID="{1C20C5BA-FEEE-440F-B2B2-27C2C014765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BE046C5-826D-4A85-A14A-2B0EBBDEAC6A}" type="pres">
      <dgm:prSet presAssocID="{1C20C5BA-FEEE-440F-B2B2-27C2C014765C}" presName="descendantText" presStyleLbl="alignAcc1" presStyleIdx="3" presStyleCnt="5">
        <dgm:presLayoutVars>
          <dgm:bulletEnabled val="1"/>
        </dgm:presLayoutVars>
      </dgm:prSet>
      <dgm:spPr/>
    </dgm:pt>
    <dgm:pt modelId="{00C7B310-E1D3-49FE-A7CC-0021492FFE27}" type="pres">
      <dgm:prSet presAssocID="{25BC4B4A-88CE-4420-8F70-9FB4E9B55DAB}" presName="sp" presStyleCnt="0"/>
      <dgm:spPr/>
    </dgm:pt>
    <dgm:pt modelId="{49AE9B26-7DCA-406A-A9E5-0462B27966F6}" type="pres">
      <dgm:prSet presAssocID="{0E944D40-8948-4CBC-A12A-C976181C4EB9}" presName="composite" presStyleCnt="0"/>
      <dgm:spPr/>
    </dgm:pt>
    <dgm:pt modelId="{7890E139-D4ED-4C44-B3A4-74C7E21D0BA1}" type="pres">
      <dgm:prSet presAssocID="{0E944D40-8948-4CBC-A12A-C976181C4EB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A4BC694-7078-486D-A81D-3C7AED123D64}" type="pres">
      <dgm:prSet presAssocID="{0E944D40-8948-4CBC-A12A-C976181C4EB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E6D0E026-8E9F-40BE-A259-418712FDFE30}" type="presOf" srcId="{1DFEBD8C-5471-48C6-B5CC-A0E48B1D60C6}" destId="{ABE046C5-826D-4A85-A14A-2B0EBBDEAC6A}" srcOrd="0" destOrd="0" presId="urn:microsoft.com/office/officeart/2005/8/layout/chevron2"/>
    <dgm:cxn modelId="{0F35AA4F-D150-41FA-A4C6-7F290C468E63}" srcId="{0BA9085D-82D7-4DFB-8E2C-BC416964F8BE}" destId="{1C20C5BA-FEEE-440F-B2B2-27C2C014765C}" srcOrd="3" destOrd="0" parTransId="{0EBA8460-9DD9-4F70-A883-EB38577E70B1}" sibTransId="{25BC4B4A-88CE-4420-8F70-9FB4E9B55DAB}"/>
    <dgm:cxn modelId="{21EFE573-1F6E-4D91-A810-33C44CDF9092}" type="presOf" srcId="{39FB6ED9-64D4-456F-8F4F-12B8881DCAE6}" destId="{A010B39C-773B-4314-AA99-4520835AD0E7}" srcOrd="0" destOrd="0" presId="urn:microsoft.com/office/officeart/2005/8/layout/chevron2"/>
    <dgm:cxn modelId="{6B527DE1-3E45-4694-BA36-ACD5D44CE058}" type="presOf" srcId="{0BA9085D-82D7-4DFB-8E2C-BC416964F8BE}" destId="{9363F921-3080-4FCF-9567-C1C2F87100F4}" srcOrd="0" destOrd="0" presId="urn:microsoft.com/office/officeart/2005/8/layout/chevron2"/>
    <dgm:cxn modelId="{EE65152B-1624-4513-A0BC-305B5B4B9AB7}" type="presOf" srcId="{488ADDA7-1495-4084-888D-7900F10BF123}" destId="{30DCCC1D-FB63-4BC3-AADC-2A522FA78419}" srcOrd="0" destOrd="0" presId="urn:microsoft.com/office/officeart/2005/8/layout/chevron2"/>
    <dgm:cxn modelId="{ACB6FD56-CFBB-4127-8866-8C82A35BBEC7}" type="presOf" srcId="{C6EE0645-0202-48F3-A1F4-04C1ECE8FC3F}" destId="{BA4BC694-7078-486D-A81D-3C7AED123D64}" srcOrd="0" destOrd="0" presId="urn:microsoft.com/office/officeart/2005/8/layout/chevron2"/>
    <dgm:cxn modelId="{6A1D9A10-CEBE-44C2-962E-DD2359CF2264}" type="presOf" srcId="{2F49C094-2DC9-4875-AB9D-E783016DB471}" destId="{BB736C0E-43B3-4E68-ACF7-FD278C4E3E13}" srcOrd="0" destOrd="0" presId="urn:microsoft.com/office/officeart/2005/8/layout/chevron2"/>
    <dgm:cxn modelId="{B6B06F51-D05E-4C32-BA7D-F7B0A0144798}" type="presOf" srcId="{3218A5ED-1A8C-45F0-9C1C-9FC71307C8FD}" destId="{7E7594E2-01E9-4FF3-804A-71633FCE3F75}" srcOrd="0" destOrd="0" presId="urn:microsoft.com/office/officeart/2005/8/layout/chevron2"/>
    <dgm:cxn modelId="{3610B25B-93B1-4058-AF4F-EA27F1EAEADB}" srcId="{2F49C094-2DC9-4875-AB9D-E783016DB471}" destId="{488ADDA7-1495-4084-888D-7900F10BF123}" srcOrd="0" destOrd="0" parTransId="{B45BC14D-7C17-4001-A745-90F94489D664}" sibTransId="{3C02E192-FBD0-4338-8AFE-E2EBB9035B82}"/>
    <dgm:cxn modelId="{1E6102D4-C313-474A-AB27-3D62353720E2}" srcId="{1C20C5BA-FEEE-440F-B2B2-27C2C014765C}" destId="{1DFEBD8C-5471-48C6-B5CC-A0E48B1D60C6}" srcOrd="0" destOrd="0" parTransId="{830C1DF1-AB0D-4148-99BD-DE00465F4BAA}" sibTransId="{0B44B7FF-8CEA-45EE-8F74-C205185E59CF}"/>
    <dgm:cxn modelId="{923FCC32-BDE1-461D-A0C5-8C79129CF827}" srcId="{0BA9085D-82D7-4DFB-8E2C-BC416964F8BE}" destId="{0E944D40-8948-4CBC-A12A-C976181C4EB9}" srcOrd="4" destOrd="0" parTransId="{CB20D03A-30FD-4AE5-A2EB-3AF9CB1C9B02}" sibTransId="{840D9CD3-788A-4D73-B83D-5E6859B2D706}"/>
    <dgm:cxn modelId="{211BFCA8-1472-436C-8ACF-575547FF1D2D}" srcId="{0BA9085D-82D7-4DFB-8E2C-BC416964F8BE}" destId="{39FB6ED9-64D4-456F-8F4F-12B8881DCAE6}" srcOrd="1" destOrd="0" parTransId="{EDB366AC-3FE7-4A02-BC25-E5AD48483F57}" sibTransId="{7814B33C-0ECA-499A-BA06-F26E416F86C6}"/>
    <dgm:cxn modelId="{0656E86B-1ACC-43C9-A8A1-C3C5D8DA0B3A}" type="presOf" srcId="{1C20C5BA-FEEE-440F-B2B2-27C2C014765C}" destId="{061233A7-5EBF-45BB-9EA5-D040C5311E76}" srcOrd="0" destOrd="0" presId="urn:microsoft.com/office/officeart/2005/8/layout/chevron2"/>
    <dgm:cxn modelId="{90C0B227-77B9-4F9E-9A5E-E53D5B5DF5D2}" type="presOf" srcId="{D500F300-CBAF-4A87-AAFB-592167890FEE}" destId="{F4C87F55-76DE-4430-B752-06A3FD17EC83}" srcOrd="0" destOrd="0" presId="urn:microsoft.com/office/officeart/2005/8/layout/chevron2"/>
    <dgm:cxn modelId="{6A432AB5-1AD1-4B60-ABBA-2BEEE7E6E737}" srcId="{0BA9085D-82D7-4DFB-8E2C-BC416964F8BE}" destId="{2F49C094-2DC9-4875-AB9D-E783016DB471}" srcOrd="2" destOrd="0" parTransId="{CF03C8D2-0619-4B31-BCB4-0DCC99AE1947}" sibTransId="{4C1D8822-15EA-4B2C-8E6D-B0990A7BE148}"/>
    <dgm:cxn modelId="{0F7A69B2-9CDC-4DB9-9FAB-9B897FC56851}" type="presOf" srcId="{C05C360F-DA3B-4A3E-A45F-B738626775A8}" destId="{28AC78C9-F851-4A28-9BF9-E5D6E81E256F}" srcOrd="0" destOrd="0" presId="urn:microsoft.com/office/officeart/2005/8/layout/chevron2"/>
    <dgm:cxn modelId="{65876C06-41FF-4BDC-A289-CEA7DB6EDF1E}" srcId="{39FB6ED9-64D4-456F-8F4F-12B8881DCAE6}" destId="{3218A5ED-1A8C-45F0-9C1C-9FC71307C8FD}" srcOrd="0" destOrd="0" parTransId="{AEAE704A-2755-4856-A405-2105065874B3}" sibTransId="{A485B250-B439-4B1A-962D-C35E80535D89}"/>
    <dgm:cxn modelId="{C2637B6C-117E-4BB6-AC8F-68B133C90F94}" srcId="{C05C360F-DA3B-4A3E-A45F-B738626775A8}" destId="{D500F300-CBAF-4A87-AAFB-592167890FEE}" srcOrd="0" destOrd="0" parTransId="{F6A2DCA6-E931-435C-A5A9-6EA06503B7D5}" sibTransId="{9C4277B1-1E5C-4E5A-99A7-A4CC0659EBBD}"/>
    <dgm:cxn modelId="{157C5A15-B827-47E9-B7B5-2487FD6A76BF}" type="presOf" srcId="{0E944D40-8948-4CBC-A12A-C976181C4EB9}" destId="{7890E139-D4ED-4C44-B3A4-74C7E21D0BA1}" srcOrd="0" destOrd="0" presId="urn:microsoft.com/office/officeart/2005/8/layout/chevron2"/>
    <dgm:cxn modelId="{3425076B-51F7-468C-B05A-0916736748CF}" srcId="{0E944D40-8948-4CBC-A12A-C976181C4EB9}" destId="{C6EE0645-0202-48F3-A1F4-04C1ECE8FC3F}" srcOrd="0" destOrd="0" parTransId="{C6FEADC2-D577-4AB5-8752-9EA2980C06C7}" sibTransId="{A3DC3D40-3973-44C0-9D96-A8F987880CC2}"/>
    <dgm:cxn modelId="{01D6B97B-F093-4E01-B8C1-D926F72F9053}" srcId="{0BA9085D-82D7-4DFB-8E2C-BC416964F8BE}" destId="{C05C360F-DA3B-4A3E-A45F-B738626775A8}" srcOrd="0" destOrd="0" parTransId="{CB801028-AE4F-4927-8FDD-747DCBD996FF}" sibTransId="{FEC41C7F-6C7B-4E88-AE98-45D2480776C5}"/>
    <dgm:cxn modelId="{D951B244-A19D-4A13-8A58-FDBEF2B35334}" type="presParOf" srcId="{9363F921-3080-4FCF-9567-C1C2F87100F4}" destId="{B8DA2A8E-0AC8-45CE-8AC3-E85309DE9C7E}" srcOrd="0" destOrd="0" presId="urn:microsoft.com/office/officeart/2005/8/layout/chevron2"/>
    <dgm:cxn modelId="{1D17E960-0ADF-4918-98A1-AC3F96464721}" type="presParOf" srcId="{B8DA2A8E-0AC8-45CE-8AC3-E85309DE9C7E}" destId="{28AC78C9-F851-4A28-9BF9-E5D6E81E256F}" srcOrd="0" destOrd="0" presId="urn:microsoft.com/office/officeart/2005/8/layout/chevron2"/>
    <dgm:cxn modelId="{9A3DD733-7442-4BFC-9239-CA798238A93A}" type="presParOf" srcId="{B8DA2A8E-0AC8-45CE-8AC3-E85309DE9C7E}" destId="{F4C87F55-76DE-4430-B752-06A3FD17EC83}" srcOrd="1" destOrd="0" presId="urn:microsoft.com/office/officeart/2005/8/layout/chevron2"/>
    <dgm:cxn modelId="{75452601-D3CE-43A5-8A91-8B17682D1166}" type="presParOf" srcId="{9363F921-3080-4FCF-9567-C1C2F87100F4}" destId="{46D2930E-FE9A-4D5C-B0F2-5D3780890AF3}" srcOrd="1" destOrd="0" presId="urn:microsoft.com/office/officeart/2005/8/layout/chevron2"/>
    <dgm:cxn modelId="{84A262A0-3830-4E91-8B0B-E33E2A59CB7D}" type="presParOf" srcId="{9363F921-3080-4FCF-9567-C1C2F87100F4}" destId="{D50787E8-2C6B-420D-982F-6E3418011618}" srcOrd="2" destOrd="0" presId="urn:microsoft.com/office/officeart/2005/8/layout/chevron2"/>
    <dgm:cxn modelId="{24AC5FD1-3E5F-46DC-AC22-EA2056667A68}" type="presParOf" srcId="{D50787E8-2C6B-420D-982F-6E3418011618}" destId="{A010B39C-773B-4314-AA99-4520835AD0E7}" srcOrd="0" destOrd="0" presId="urn:microsoft.com/office/officeart/2005/8/layout/chevron2"/>
    <dgm:cxn modelId="{82582BF2-737D-4BC1-B8A7-3FF92267541F}" type="presParOf" srcId="{D50787E8-2C6B-420D-982F-6E3418011618}" destId="{7E7594E2-01E9-4FF3-804A-71633FCE3F75}" srcOrd="1" destOrd="0" presId="urn:microsoft.com/office/officeart/2005/8/layout/chevron2"/>
    <dgm:cxn modelId="{96EAFA63-F21B-4F59-AD7A-19789C2AB48E}" type="presParOf" srcId="{9363F921-3080-4FCF-9567-C1C2F87100F4}" destId="{1107AE62-25EE-439A-9CBA-7B32C644A58E}" srcOrd="3" destOrd="0" presId="urn:microsoft.com/office/officeart/2005/8/layout/chevron2"/>
    <dgm:cxn modelId="{DE83F51A-6F7D-4F71-9B3B-6ACFB2336404}" type="presParOf" srcId="{9363F921-3080-4FCF-9567-C1C2F87100F4}" destId="{6F645EAA-50FB-420A-B705-CC0D5623E9CE}" srcOrd="4" destOrd="0" presId="urn:microsoft.com/office/officeart/2005/8/layout/chevron2"/>
    <dgm:cxn modelId="{DCFD50A2-6A59-405D-B05F-97367599DCD0}" type="presParOf" srcId="{6F645EAA-50FB-420A-B705-CC0D5623E9CE}" destId="{BB736C0E-43B3-4E68-ACF7-FD278C4E3E13}" srcOrd="0" destOrd="0" presId="urn:microsoft.com/office/officeart/2005/8/layout/chevron2"/>
    <dgm:cxn modelId="{9C2A05BD-F447-4EF0-85BE-F29AE113C7E0}" type="presParOf" srcId="{6F645EAA-50FB-420A-B705-CC0D5623E9CE}" destId="{30DCCC1D-FB63-4BC3-AADC-2A522FA78419}" srcOrd="1" destOrd="0" presId="urn:microsoft.com/office/officeart/2005/8/layout/chevron2"/>
    <dgm:cxn modelId="{662E09AA-408A-4F53-9A40-DDD13E2BF3B8}" type="presParOf" srcId="{9363F921-3080-4FCF-9567-C1C2F87100F4}" destId="{2D9B8B89-28F8-4A99-8FF7-FF960CB3F2EC}" srcOrd="5" destOrd="0" presId="urn:microsoft.com/office/officeart/2005/8/layout/chevron2"/>
    <dgm:cxn modelId="{C03E9ABC-51C4-4368-B677-5F5023A4BD22}" type="presParOf" srcId="{9363F921-3080-4FCF-9567-C1C2F87100F4}" destId="{C343322A-C5AD-4F6E-9200-50B15FF656CA}" srcOrd="6" destOrd="0" presId="urn:microsoft.com/office/officeart/2005/8/layout/chevron2"/>
    <dgm:cxn modelId="{AA00E39D-6C2F-409D-AEF9-8DD797DE4B26}" type="presParOf" srcId="{C343322A-C5AD-4F6E-9200-50B15FF656CA}" destId="{061233A7-5EBF-45BB-9EA5-D040C5311E76}" srcOrd="0" destOrd="0" presId="urn:microsoft.com/office/officeart/2005/8/layout/chevron2"/>
    <dgm:cxn modelId="{426E269F-DC16-4BDF-B52D-4786FA5B339F}" type="presParOf" srcId="{C343322A-C5AD-4F6E-9200-50B15FF656CA}" destId="{ABE046C5-826D-4A85-A14A-2B0EBBDEAC6A}" srcOrd="1" destOrd="0" presId="urn:microsoft.com/office/officeart/2005/8/layout/chevron2"/>
    <dgm:cxn modelId="{92C620D1-A490-492B-AA7B-75F1A02BE983}" type="presParOf" srcId="{9363F921-3080-4FCF-9567-C1C2F87100F4}" destId="{00C7B310-E1D3-49FE-A7CC-0021492FFE27}" srcOrd="7" destOrd="0" presId="urn:microsoft.com/office/officeart/2005/8/layout/chevron2"/>
    <dgm:cxn modelId="{02F33FAF-8E7C-42C4-9A9C-3EBB97954536}" type="presParOf" srcId="{9363F921-3080-4FCF-9567-C1C2F87100F4}" destId="{49AE9B26-7DCA-406A-A9E5-0462B27966F6}" srcOrd="8" destOrd="0" presId="urn:microsoft.com/office/officeart/2005/8/layout/chevron2"/>
    <dgm:cxn modelId="{B639FBD2-8BDB-4FBF-AE3C-0A45BC400137}" type="presParOf" srcId="{49AE9B26-7DCA-406A-A9E5-0462B27966F6}" destId="{7890E139-D4ED-4C44-B3A4-74C7E21D0BA1}" srcOrd="0" destOrd="0" presId="urn:microsoft.com/office/officeart/2005/8/layout/chevron2"/>
    <dgm:cxn modelId="{4D7DD3F1-B00B-448C-9951-75EBBEB51A36}" type="presParOf" srcId="{49AE9B26-7DCA-406A-A9E5-0462B27966F6}" destId="{BA4BC694-7078-486D-A81D-3C7AED123D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64FA0-E9EC-4E91-8C9C-79E49C460B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10F4A3-3B52-4EC5-A81C-79013F87DD7D}">
      <dgm:prSet phldrT="[Testo]"/>
      <dgm:spPr/>
      <dgm:t>
        <a:bodyPr/>
        <a:lstStyle/>
        <a:p>
          <a:r>
            <a:rPr lang="it-CH" dirty="0" smtClean="0"/>
            <a:t>Invio a </a:t>
          </a:r>
          <a:r>
            <a:rPr lang="it-CH" dirty="0" err="1" smtClean="0"/>
            <a:t>Fishino</a:t>
          </a:r>
          <a:endParaRPr lang="it-CH" dirty="0" smtClean="0"/>
        </a:p>
        <a:p>
          <a:r>
            <a:rPr lang="it-CH" dirty="0" smtClean="0"/>
            <a:t>(10.20.4.255:2390)</a:t>
          </a:r>
          <a:endParaRPr lang="it-CH" dirty="0"/>
        </a:p>
      </dgm:t>
    </dgm:pt>
    <dgm:pt modelId="{33E65257-AD7E-4208-8DDE-A195202EF882}" type="sibTrans" cxnId="{8FAC1D9C-50C0-4FB9-B119-8FFE165C97E5}">
      <dgm:prSet/>
      <dgm:spPr/>
      <dgm:t>
        <a:bodyPr/>
        <a:lstStyle/>
        <a:p>
          <a:endParaRPr lang="it-CH"/>
        </a:p>
      </dgm:t>
    </dgm:pt>
    <dgm:pt modelId="{F0A672D0-466D-4607-BAE3-2C7D50348FB1}" type="parTrans" cxnId="{8FAC1D9C-50C0-4FB9-B119-8FFE165C97E5}">
      <dgm:prSet/>
      <dgm:spPr/>
      <dgm:t>
        <a:bodyPr/>
        <a:lstStyle/>
        <a:p>
          <a:endParaRPr lang="it-CH"/>
        </a:p>
      </dgm:t>
    </dgm:pt>
    <dgm:pt modelId="{129CC446-2C7E-4213-930C-E1F3A4E5B38D}">
      <dgm:prSet phldrT="[Testo]"/>
      <dgm:spPr/>
      <dgm:t>
        <a:bodyPr/>
        <a:lstStyle/>
        <a:p>
          <a:r>
            <a:rPr lang="it-CH" dirty="0" smtClean="0"/>
            <a:t>Applicazione java</a:t>
          </a:r>
        </a:p>
        <a:p>
          <a:r>
            <a:rPr lang="it-CH" dirty="0" smtClean="0"/>
            <a:t>(10.20.4.235:63535)</a:t>
          </a:r>
          <a:endParaRPr lang="it-CH" dirty="0" smtClean="0"/>
        </a:p>
      </dgm:t>
    </dgm:pt>
    <dgm:pt modelId="{A2FB8547-AE1B-4A72-B671-FA607131E0F0}" type="sibTrans" cxnId="{B50C2C0D-19D6-4332-BB65-6506620AEFD8}">
      <dgm:prSet/>
      <dgm:spPr/>
      <dgm:t>
        <a:bodyPr/>
        <a:lstStyle/>
        <a:p>
          <a:endParaRPr lang="it-CH"/>
        </a:p>
      </dgm:t>
    </dgm:pt>
    <dgm:pt modelId="{FE03957F-97CA-43A5-A22A-B6DD423DE6A8}" type="parTrans" cxnId="{B50C2C0D-19D6-4332-BB65-6506620AEFD8}">
      <dgm:prSet/>
      <dgm:spPr/>
      <dgm:t>
        <a:bodyPr/>
        <a:lstStyle/>
        <a:p>
          <a:endParaRPr lang="it-CH"/>
        </a:p>
      </dgm:t>
    </dgm:pt>
    <dgm:pt modelId="{B166564F-C62C-4658-9F37-A1387CA8E149}">
      <dgm:prSet/>
      <dgm:spPr/>
      <dgm:t>
        <a:bodyPr/>
        <a:lstStyle/>
        <a:p>
          <a:r>
            <a:rPr lang="it-CH" dirty="0" err="1" smtClean="0"/>
            <a:t>Fishino</a:t>
          </a:r>
          <a:r>
            <a:rPr lang="it-CH" dirty="0" smtClean="0"/>
            <a:t> accende i led in base al messaggio</a:t>
          </a:r>
        </a:p>
        <a:p>
          <a:r>
            <a:rPr lang="it-CH" dirty="0" smtClean="0"/>
            <a:t>(n100r255g000b000)</a:t>
          </a:r>
          <a:endParaRPr lang="it-CH" dirty="0"/>
        </a:p>
      </dgm:t>
    </dgm:pt>
    <dgm:pt modelId="{44B610B7-28D0-40C1-8326-913127E7838D}" type="parTrans" cxnId="{01DA4B73-410E-47DE-8303-D1A8F7C86377}">
      <dgm:prSet/>
      <dgm:spPr/>
      <dgm:t>
        <a:bodyPr/>
        <a:lstStyle/>
        <a:p>
          <a:endParaRPr lang="it-CH"/>
        </a:p>
      </dgm:t>
    </dgm:pt>
    <dgm:pt modelId="{660F8009-5C8A-431C-99BF-DADA8252DAF9}" type="sibTrans" cxnId="{01DA4B73-410E-47DE-8303-D1A8F7C86377}">
      <dgm:prSet/>
      <dgm:spPr/>
      <dgm:t>
        <a:bodyPr/>
        <a:lstStyle/>
        <a:p>
          <a:endParaRPr lang="it-CH"/>
        </a:p>
      </dgm:t>
    </dgm:pt>
    <dgm:pt modelId="{79A05937-439D-4737-BDAB-484A9D56F0C5}" type="pres">
      <dgm:prSet presAssocID="{4FA64FA0-E9EC-4E91-8C9C-79E49C460BF6}" presName="Name0" presStyleCnt="0">
        <dgm:presLayoutVars>
          <dgm:dir/>
          <dgm:resizeHandles val="exact"/>
        </dgm:presLayoutVars>
      </dgm:prSet>
      <dgm:spPr/>
    </dgm:pt>
    <dgm:pt modelId="{F7CBA9AD-FEFA-4D63-B990-DD4316FAE406}" type="pres">
      <dgm:prSet presAssocID="{129CC446-2C7E-4213-930C-E1F3A4E5B3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DA383E8A-4757-4BBD-A75B-C5EAE8BDF45B}" type="pres">
      <dgm:prSet presAssocID="{A2FB8547-AE1B-4A72-B671-FA607131E0F0}" presName="sibTrans" presStyleLbl="sibTrans2D1" presStyleIdx="0" presStyleCnt="2"/>
      <dgm:spPr/>
      <dgm:t>
        <a:bodyPr/>
        <a:lstStyle/>
        <a:p>
          <a:endParaRPr lang="it-CH"/>
        </a:p>
      </dgm:t>
    </dgm:pt>
    <dgm:pt modelId="{D63F412A-A8A7-470D-A404-270AF7AF5F5C}" type="pres">
      <dgm:prSet presAssocID="{A2FB8547-AE1B-4A72-B671-FA607131E0F0}" presName="connectorText" presStyleLbl="sibTrans2D1" presStyleIdx="0" presStyleCnt="2"/>
      <dgm:spPr/>
      <dgm:t>
        <a:bodyPr/>
        <a:lstStyle/>
        <a:p>
          <a:endParaRPr lang="it-CH"/>
        </a:p>
      </dgm:t>
    </dgm:pt>
    <dgm:pt modelId="{49715DEE-8FA4-496B-B548-CD33914F8783}" type="pres">
      <dgm:prSet presAssocID="{4E10F4A3-3B52-4EC5-A81C-79013F87DD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8D8AB320-18AD-4ED3-B141-3A9A6DE50F83}" type="pres">
      <dgm:prSet presAssocID="{33E65257-AD7E-4208-8DDE-A195202EF882}" presName="sibTrans" presStyleLbl="sibTrans2D1" presStyleIdx="1" presStyleCnt="2"/>
      <dgm:spPr/>
      <dgm:t>
        <a:bodyPr/>
        <a:lstStyle/>
        <a:p>
          <a:endParaRPr lang="it-CH"/>
        </a:p>
      </dgm:t>
    </dgm:pt>
    <dgm:pt modelId="{E8FF6176-56B0-4BEC-B1E1-5E800C83B278}" type="pres">
      <dgm:prSet presAssocID="{33E65257-AD7E-4208-8DDE-A195202EF882}" presName="connectorText" presStyleLbl="sibTrans2D1" presStyleIdx="1" presStyleCnt="2"/>
      <dgm:spPr/>
      <dgm:t>
        <a:bodyPr/>
        <a:lstStyle/>
        <a:p>
          <a:endParaRPr lang="it-CH"/>
        </a:p>
      </dgm:t>
    </dgm:pt>
    <dgm:pt modelId="{2D175D1B-1075-4BF3-8C6A-1F52D3BA86F8}" type="pres">
      <dgm:prSet presAssocID="{B166564F-C62C-4658-9F37-A1387CA8E1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043CF247-041A-4E66-AEB6-A2EA6260910F}" type="presOf" srcId="{33E65257-AD7E-4208-8DDE-A195202EF882}" destId="{8D8AB320-18AD-4ED3-B141-3A9A6DE50F83}" srcOrd="0" destOrd="0" presId="urn:microsoft.com/office/officeart/2005/8/layout/process1"/>
    <dgm:cxn modelId="{1579DA02-D555-4F50-80E0-F912460FD477}" type="presOf" srcId="{A2FB8547-AE1B-4A72-B671-FA607131E0F0}" destId="{DA383E8A-4757-4BBD-A75B-C5EAE8BDF45B}" srcOrd="0" destOrd="0" presId="urn:microsoft.com/office/officeart/2005/8/layout/process1"/>
    <dgm:cxn modelId="{01DA4B73-410E-47DE-8303-D1A8F7C86377}" srcId="{4FA64FA0-E9EC-4E91-8C9C-79E49C460BF6}" destId="{B166564F-C62C-4658-9F37-A1387CA8E149}" srcOrd="2" destOrd="0" parTransId="{44B610B7-28D0-40C1-8326-913127E7838D}" sibTransId="{660F8009-5C8A-431C-99BF-DADA8252DAF9}"/>
    <dgm:cxn modelId="{A92BD521-6ECB-4DB8-9DB3-F728B62B65A7}" type="presOf" srcId="{4FA64FA0-E9EC-4E91-8C9C-79E49C460BF6}" destId="{79A05937-439D-4737-BDAB-484A9D56F0C5}" srcOrd="0" destOrd="0" presId="urn:microsoft.com/office/officeart/2005/8/layout/process1"/>
    <dgm:cxn modelId="{97CCA536-F2B0-42BD-A715-9E13CC8A91A1}" type="presOf" srcId="{4E10F4A3-3B52-4EC5-A81C-79013F87DD7D}" destId="{49715DEE-8FA4-496B-B548-CD33914F8783}" srcOrd="0" destOrd="0" presId="urn:microsoft.com/office/officeart/2005/8/layout/process1"/>
    <dgm:cxn modelId="{E30C77E1-2327-41D6-B607-485BE93E07F4}" type="presOf" srcId="{B166564F-C62C-4658-9F37-A1387CA8E149}" destId="{2D175D1B-1075-4BF3-8C6A-1F52D3BA86F8}" srcOrd="0" destOrd="0" presId="urn:microsoft.com/office/officeart/2005/8/layout/process1"/>
    <dgm:cxn modelId="{8FAC1D9C-50C0-4FB9-B119-8FFE165C97E5}" srcId="{4FA64FA0-E9EC-4E91-8C9C-79E49C460BF6}" destId="{4E10F4A3-3B52-4EC5-A81C-79013F87DD7D}" srcOrd="1" destOrd="0" parTransId="{F0A672D0-466D-4607-BAE3-2C7D50348FB1}" sibTransId="{33E65257-AD7E-4208-8DDE-A195202EF882}"/>
    <dgm:cxn modelId="{B50C2C0D-19D6-4332-BB65-6506620AEFD8}" srcId="{4FA64FA0-E9EC-4E91-8C9C-79E49C460BF6}" destId="{129CC446-2C7E-4213-930C-E1F3A4E5B38D}" srcOrd="0" destOrd="0" parTransId="{FE03957F-97CA-43A5-A22A-B6DD423DE6A8}" sibTransId="{A2FB8547-AE1B-4A72-B671-FA607131E0F0}"/>
    <dgm:cxn modelId="{C4BE5CF9-8531-4643-A2D1-2BB9EC8433AF}" type="presOf" srcId="{129CC446-2C7E-4213-930C-E1F3A4E5B38D}" destId="{F7CBA9AD-FEFA-4D63-B990-DD4316FAE406}" srcOrd="0" destOrd="0" presId="urn:microsoft.com/office/officeart/2005/8/layout/process1"/>
    <dgm:cxn modelId="{FAB55BF8-6A25-48A6-98AE-2279CA5A2DB4}" type="presOf" srcId="{A2FB8547-AE1B-4A72-B671-FA607131E0F0}" destId="{D63F412A-A8A7-470D-A404-270AF7AF5F5C}" srcOrd="1" destOrd="0" presId="urn:microsoft.com/office/officeart/2005/8/layout/process1"/>
    <dgm:cxn modelId="{2B32CCCC-7411-4BB5-AA92-CCA5266B4DD6}" type="presOf" srcId="{33E65257-AD7E-4208-8DDE-A195202EF882}" destId="{E8FF6176-56B0-4BEC-B1E1-5E800C83B278}" srcOrd="1" destOrd="0" presId="urn:microsoft.com/office/officeart/2005/8/layout/process1"/>
    <dgm:cxn modelId="{691F7989-0EE8-4592-85D7-D01F606DAEC9}" type="presParOf" srcId="{79A05937-439D-4737-BDAB-484A9D56F0C5}" destId="{F7CBA9AD-FEFA-4D63-B990-DD4316FAE406}" srcOrd="0" destOrd="0" presId="urn:microsoft.com/office/officeart/2005/8/layout/process1"/>
    <dgm:cxn modelId="{B4C2F3A2-051F-4039-A3B2-0939598A7D48}" type="presParOf" srcId="{79A05937-439D-4737-BDAB-484A9D56F0C5}" destId="{DA383E8A-4757-4BBD-A75B-C5EAE8BDF45B}" srcOrd="1" destOrd="0" presId="urn:microsoft.com/office/officeart/2005/8/layout/process1"/>
    <dgm:cxn modelId="{8DAB2403-5B8F-492F-8681-5167395FC828}" type="presParOf" srcId="{DA383E8A-4757-4BBD-A75B-C5EAE8BDF45B}" destId="{D63F412A-A8A7-470D-A404-270AF7AF5F5C}" srcOrd="0" destOrd="0" presId="urn:microsoft.com/office/officeart/2005/8/layout/process1"/>
    <dgm:cxn modelId="{9761AA1B-F286-48B2-9675-44B7EF9749EC}" type="presParOf" srcId="{79A05937-439D-4737-BDAB-484A9D56F0C5}" destId="{49715DEE-8FA4-496B-B548-CD33914F8783}" srcOrd="2" destOrd="0" presId="urn:microsoft.com/office/officeart/2005/8/layout/process1"/>
    <dgm:cxn modelId="{93FE5969-9850-46CD-927F-BF18D8200590}" type="presParOf" srcId="{79A05937-439D-4737-BDAB-484A9D56F0C5}" destId="{8D8AB320-18AD-4ED3-B141-3A9A6DE50F83}" srcOrd="3" destOrd="0" presId="urn:microsoft.com/office/officeart/2005/8/layout/process1"/>
    <dgm:cxn modelId="{84303663-B7F0-49A6-9B93-27DD6EA05131}" type="presParOf" srcId="{8D8AB320-18AD-4ED3-B141-3A9A6DE50F83}" destId="{E8FF6176-56B0-4BEC-B1E1-5E800C83B278}" srcOrd="0" destOrd="0" presId="urn:microsoft.com/office/officeart/2005/8/layout/process1"/>
    <dgm:cxn modelId="{D0FD454D-04AB-4C2A-93D6-106F076A2302}" type="presParOf" srcId="{79A05937-439D-4737-BDAB-484A9D56F0C5}" destId="{2D175D1B-1075-4BF3-8C6A-1F52D3BA86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C78C9-F851-4A28-9BF9-E5D6E81E256F}">
      <dsp:nvSpPr>
        <dsp:cNvPr id="0" name=""/>
        <dsp:cNvSpPr/>
      </dsp:nvSpPr>
      <dsp:spPr>
        <a:xfrm rot="5400000">
          <a:off x="-134941" y="136862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1700" kern="1200" dirty="0" smtClean="0"/>
            <a:t>1</a:t>
          </a:r>
          <a:endParaRPr lang="it-CH" sz="1700" kern="1200" dirty="0"/>
        </a:p>
      </dsp:txBody>
      <dsp:txXfrm rot="-5400000">
        <a:off x="2" y="316785"/>
        <a:ext cx="629729" cy="269884"/>
      </dsp:txXfrm>
    </dsp:sp>
    <dsp:sp modelId="{F4C87F55-76DE-4430-B752-06A3FD17EC83}">
      <dsp:nvSpPr>
        <dsp:cNvPr id="0" name=""/>
        <dsp:cNvSpPr/>
      </dsp:nvSpPr>
      <dsp:spPr>
        <a:xfrm rot="5400000">
          <a:off x="5051690" y="-4421961"/>
          <a:ext cx="584748" cy="9428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CH" sz="2800" kern="1200" dirty="0" smtClean="0"/>
            <a:t>Aggiornare array di caratteri</a:t>
          </a:r>
          <a:endParaRPr lang="it-CH" sz="2800" kern="1200" dirty="0"/>
        </a:p>
      </dsp:txBody>
      <dsp:txXfrm rot="-5400000">
        <a:off x="629730" y="28544"/>
        <a:ext cx="9400125" cy="527658"/>
      </dsp:txXfrm>
    </dsp:sp>
    <dsp:sp modelId="{A010B39C-773B-4314-AA99-4520835AD0E7}">
      <dsp:nvSpPr>
        <dsp:cNvPr id="0" name=""/>
        <dsp:cNvSpPr/>
      </dsp:nvSpPr>
      <dsp:spPr>
        <a:xfrm rot="5400000">
          <a:off x="-134941" y="916680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1700" kern="1200" dirty="0" smtClean="0"/>
            <a:t>2</a:t>
          </a:r>
          <a:endParaRPr lang="it-CH" sz="1700" kern="1200" dirty="0"/>
        </a:p>
      </dsp:txBody>
      <dsp:txXfrm rot="-5400000">
        <a:off x="2" y="1096603"/>
        <a:ext cx="629729" cy="269884"/>
      </dsp:txXfrm>
    </dsp:sp>
    <dsp:sp modelId="{7E7594E2-01E9-4FF3-804A-71633FCE3F75}">
      <dsp:nvSpPr>
        <dsp:cNvPr id="0" name=""/>
        <dsp:cNvSpPr/>
      </dsp:nvSpPr>
      <dsp:spPr>
        <a:xfrm rot="5400000">
          <a:off x="5051690" y="-3621791"/>
          <a:ext cx="584748" cy="9428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CH" sz="2800" kern="1200" dirty="0" smtClean="0"/>
            <a:t>Far funzionare </a:t>
          </a:r>
          <a:r>
            <a:rPr lang="it-CH" sz="2800" kern="1200" dirty="0" err="1" smtClean="0"/>
            <a:t>Fishino</a:t>
          </a:r>
          <a:r>
            <a:rPr lang="it-CH" sz="2800" kern="1200" dirty="0" smtClean="0"/>
            <a:t> </a:t>
          </a:r>
          <a:r>
            <a:rPr lang="it-CH" sz="2800" kern="1200" dirty="0" err="1" smtClean="0"/>
            <a:t>Guppy</a:t>
          </a:r>
          <a:endParaRPr lang="it-CH" sz="2800" kern="1200" dirty="0"/>
        </a:p>
      </dsp:txBody>
      <dsp:txXfrm rot="-5400000">
        <a:off x="629730" y="828714"/>
        <a:ext cx="9400125" cy="527658"/>
      </dsp:txXfrm>
    </dsp:sp>
    <dsp:sp modelId="{BB736C0E-43B3-4E68-ACF7-FD278C4E3E13}">
      <dsp:nvSpPr>
        <dsp:cNvPr id="0" name=""/>
        <dsp:cNvSpPr/>
      </dsp:nvSpPr>
      <dsp:spPr>
        <a:xfrm rot="5400000">
          <a:off x="-134941" y="1696497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1700" kern="1200" dirty="0" smtClean="0"/>
            <a:t>3</a:t>
          </a:r>
          <a:endParaRPr lang="it-CH" sz="1700" kern="1200" dirty="0"/>
        </a:p>
      </dsp:txBody>
      <dsp:txXfrm rot="-5400000">
        <a:off x="2" y="1876420"/>
        <a:ext cx="629729" cy="269884"/>
      </dsp:txXfrm>
    </dsp:sp>
    <dsp:sp modelId="{30DCCC1D-FB63-4BC3-AADC-2A522FA78419}">
      <dsp:nvSpPr>
        <dsp:cNvPr id="0" name=""/>
        <dsp:cNvSpPr/>
      </dsp:nvSpPr>
      <dsp:spPr>
        <a:xfrm rot="5400000">
          <a:off x="5051690" y="-2860405"/>
          <a:ext cx="584748" cy="9428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CH" sz="2800" kern="1200" dirty="0" smtClean="0"/>
            <a:t>Cercare un motore migliore</a:t>
          </a:r>
          <a:endParaRPr lang="it-CH" sz="2800" kern="1200" dirty="0"/>
        </a:p>
      </dsp:txBody>
      <dsp:txXfrm rot="-5400000">
        <a:off x="629730" y="1590100"/>
        <a:ext cx="9400125" cy="527658"/>
      </dsp:txXfrm>
    </dsp:sp>
    <dsp:sp modelId="{061233A7-5EBF-45BB-9EA5-D040C5311E76}">
      <dsp:nvSpPr>
        <dsp:cNvPr id="0" name=""/>
        <dsp:cNvSpPr/>
      </dsp:nvSpPr>
      <dsp:spPr>
        <a:xfrm rot="5400000">
          <a:off x="-134941" y="2476315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1700" kern="1200" dirty="0" smtClean="0"/>
            <a:t>4</a:t>
          </a:r>
          <a:endParaRPr lang="it-CH" sz="1700" kern="1200" dirty="0"/>
        </a:p>
      </dsp:txBody>
      <dsp:txXfrm rot="-5400000">
        <a:off x="2" y="2656238"/>
        <a:ext cx="629729" cy="269884"/>
      </dsp:txXfrm>
    </dsp:sp>
    <dsp:sp modelId="{ABE046C5-826D-4A85-A14A-2B0EBBDEAC6A}">
      <dsp:nvSpPr>
        <dsp:cNvPr id="0" name=""/>
        <dsp:cNvSpPr/>
      </dsp:nvSpPr>
      <dsp:spPr>
        <a:xfrm rot="5400000">
          <a:off x="5051690" y="-2080587"/>
          <a:ext cx="584748" cy="9428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CH" sz="2800" kern="1200" dirty="0" smtClean="0"/>
            <a:t>Collegarsi a server NTP</a:t>
          </a:r>
          <a:endParaRPr lang="it-CH" sz="2800" kern="1200" dirty="0"/>
        </a:p>
      </dsp:txBody>
      <dsp:txXfrm rot="-5400000">
        <a:off x="629730" y="2369918"/>
        <a:ext cx="9400125" cy="527658"/>
      </dsp:txXfrm>
    </dsp:sp>
    <dsp:sp modelId="{7890E139-D4ED-4C44-B3A4-74C7E21D0BA1}">
      <dsp:nvSpPr>
        <dsp:cNvPr id="0" name=""/>
        <dsp:cNvSpPr/>
      </dsp:nvSpPr>
      <dsp:spPr>
        <a:xfrm rot="5400000">
          <a:off x="-134941" y="3256133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1700" kern="1200" dirty="0" smtClean="0"/>
            <a:t>5</a:t>
          </a:r>
          <a:endParaRPr lang="it-CH" sz="1700" kern="1200" dirty="0"/>
        </a:p>
      </dsp:txBody>
      <dsp:txXfrm rot="-5400000">
        <a:off x="2" y="3436056"/>
        <a:ext cx="629729" cy="269884"/>
      </dsp:txXfrm>
    </dsp:sp>
    <dsp:sp modelId="{BA4BC694-7078-486D-A81D-3C7AED123D64}">
      <dsp:nvSpPr>
        <dsp:cNvPr id="0" name=""/>
        <dsp:cNvSpPr/>
      </dsp:nvSpPr>
      <dsp:spPr>
        <a:xfrm rot="5400000">
          <a:off x="5051690" y="-1300769"/>
          <a:ext cx="584748" cy="9428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CH" sz="2800" kern="1200" dirty="0" smtClean="0"/>
            <a:t>Mettere assieme le diverse parti</a:t>
          </a:r>
          <a:endParaRPr lang="it-CH" sz="2800" kern="1200" dirty="0"/>
        </a:p>
      </dsp:txBody>
      <dsp:txXfrm rot="-5400000">
        <a:off x="629730" y="3149736"/>
        <a:ext cx="9400125" cy="527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A9AD-FEFA-4D63-B990-DD4316FAE406}">
      <dsp:nvSpPr>
        <dsp:cNvPr id="0" name=""/>
        <dsp:cNvSpPr/>
      </dsp:nvSpPr>
      <dsp:spPr>
        <a:xfrm>
          <a:off x="8840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100" kern="1200" dirty="0" smtClean="0"/>
            <a:t>Applicazione java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100" kern="1200" dirty="0" smtClean="0"/>
            <a:t>(10.20.4.235:63535)</a:t>
          </a:r>
          <a:endParaRPr lang="it-CH" sz="2100" kern="1200" dirty="0" smtClean="0"/>
        </a:p>
      </dsp:txBody>
      <dsp:txXfrm>
        <a:off x="55276" y="1265085"/>
        <a:ext cx="2549505" cy="1492554"/>
      </dsp:txXfrm>
    </dsp:sp>
    <dsp:sp modelId="{DA383E8A-4757-4BBD-A75B-C5EAE8BDF45B}">
      <dsp:nvSpPr>
        <dsp:cNvPr id="0" name=""/>
        <dsp:cNvSpPr/>
      </dsp:nvSpPr>
      <dsp:spPr>
        <a:xfrm>
          <a:off x="2915456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1700" kern="1200"/>
        </a:p>
      </dsp:txBody>
      <dsp:txXfrm>
        <a:off x="2915456" y="1814769"/>
        <a:ext cx="392129" cy="393185"/>
      </dsp:txXfrm>
    </dsp:sp>
    <dsp:sp modelId="{49715DEE-8FA4-496B-B548-CD33914F8783}">
      <dsp:nvSpPr>
        <dsp:cNvPr id="0" name=""/>
        <dsp:cNvSpPr/>
      </dsp:nvSpPr>
      <dsp:spPr>
        <a:xfrm>
          <a:off x="3708169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100" kern="1200" dirty="0" smtClean="0"/>
            <a:t>Invio a </a:t>
          </a:r>
          <a:r>
            <a:rPr lang="it-CH" sz="2100" kern="1200" dirty="0" err="1" smtClean="0"/>
            <a:t>Fishino</a:t>
          </a:r>
          <a:endParaRPr lang="it-CH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100" kern="1200" dirty="0" smtClean="0"/>
            <a:t>(10.20.4.255:2390)</a:t>
          </a:r>
          <a:endParaRPr lang="it-CH" sz="2100" kern="1200" dirty="0"/>
        </a:p>
      </dsp:txBody>
      <dsp:txXfrm>
        <a:off x="3754605" y="1265085"/>
        <a:ext cx="2549505" cy="1492554"/>
      </dsp:txXfrm>
    </dsp:sp>
    <dsp:sp modelId="{8D8AB320-18AD-4ED3-B141-3A9A6DE50F83}">
      <dsp:nvSpPr>
        <dsp:cNvPr id="0" name=""/>
        <dsp:cNvSpPr/>
      </dsp:nvSpPr>
      <dsp:spPr>
        <a:xfrm>
          <a:off x="6614785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1700" kern="1200"/>
        </a:p>
      </dsp:txBody>
      <dsp:txXfrm>
        <a:off x="6614785" y="1814769"/>
        <a:ext cx="392129" cy="393185"/>
      </dsp:txXfrm>
    </dsp:sp>
    <dsp:sp modelId="{2D175D1B-1075-4BF3-8C6A-1F52D3BA86F8}">
      <dsp:nvSpPr>
        <dsp:cNvPr id="0" name=""/>
        <dsp:cNvSpPr/>
      </dsp:nvSpPr>
      <dsp:spPr>
        <a:xfrm>
          <a:off x="7407498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100" kern="1200" dirty="0" err="1" smtClean="0"/>
            <a:t>Fishino</a:t>
          </a:r>
          <a:r>
            <a:rPr lang="it-CH" sz="2100" kern="1200" dirty="0" smtClean="0"/>
            <a:t> accende i led in base al messaggio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100" kern="1200" dirty="0" smtClean="0"/>
            <a:t>(n100r255g000b000)</a:t>
          </a:r>
          <a:endParaRPr lang="it-CH" sz="2100" kern="1200" dirty="0"/>
        </a:p>
      </dsp:txBody>
      <dsp:txXfrm>
        <a:off x="7453934" y="1265085"/>
        <a:ext cx="2549505" cy="149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ACC9-0F34-434F-A11F-8B142ECDC4E4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9A67-DD3A-46B0-9320-287AC8901D5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30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prog</a:t>
            </a:r>
            <a:r>
              <a:rPr lang="it-CH" baseline="0" dirty="0" smtClean="0"/>
              <a:t> 1 </a:t>
            </a:r>
            <a:r>
              <a:rPr lang="it-CH" baseline="0" dirty="0" err="1" smtClean="0"/>
              <a:t>mod</a:t>
            </a:r>
            <a:r>
              <a:rPr lang="it-CH" baseline="0" dirty="0" smtClean="0"/>
              <a:t> 306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083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971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596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smtClean="0"/>
              <a:t>NTP(Network</a:t>
            </a:r>
            <a:r>
              <a:rPr lang="it-CH" baseline="0" dirty="0" smtClean="0"/>
              <a:t> Time </a:t>
            </a:r>
            <a:r>
              <a:rPr lang="it-CH" baseline="0" dirty="0" err="1" smtClean="0"/>
              <a:t>Protocol</a:t>
            </a:r>
            <a:r>
              <a:rPr lang="it-CH" dirty="0" smtClean="0"/>
              <a:t>)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356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Dji</a:t>
            </a:r>
            <a:r>
              <a:rPr lang="it-CH" dirty="0" smtClean="0"/>
              <a:t> 2312E </a:t>
            </a:r>
          </a:p>
          <a:p>
            <a:r>
              <a:rPr lang="it-CH" dirty="0" smtClean="0"/>
              <a:t>ESC</a:t>
            </a:r>
            <a:r>
              <a:rPr lang="it-CH" baseline="0" dirty="0" smtClean="0"/>
              <a:t> 420 LITE</a:t>
            </a:r>
          </a:p>
          <a:p>
            <a:r>
              <a:rPr lang="it-CH" baseline="0" dirty="0" smtClean="0"/>
              <a:t> u1000 - u1900 </a:t>
            </a:r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313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32000 [Hz]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60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NTP(Network</a:t>
            </a:r>
            <a:r>
              <a:rPr lang="it-CH" baseline="0" dirty="0" smtClean="0"/>
              <a:t> Time </a:t>
            </a:r>
            <a:r>
              <a:rPr lang="it-CH" baseline="0" dirty="0" err="1" smtClean="0"/>
              <a:t>Protocol</a:t>
            </a:r>
            <a:r>
              <a:rPr lang="it-CH" dirty="0" smtClean="0"/>
              <a:t>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793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408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077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46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3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05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92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367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687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199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814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17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B3BCD7-5741-4AFA-8A1E-A610F90F87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Presentazione</a:t>
            </a:r>
            <a:br>
              <a:rPr lang="it-CH" dirty="0" smtClean="0"/>
            </a:br>
            <a:r>
              <a:rPr lang="it-CH" dirty="0" smtClean="0"/>
              <a:t>progetto </a:t>
            </a:r>
            <a:r>
              <a:rPr lang="it-CH" dirty="0" smtClean="0"/>
              <a:t>3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97280" y="4492196"/>
            <a:ext cx="10058400" cy="1143000"/>
          </a:xfrm>
        </p:spPr>
        <p:txBody>
          <a:bodyPr/>
          <a:lstStyle/>
          <a:p>
            <a:r>
              <a:rPr lang="it-CH" dirty="0" smtClean="0"/>
              <a:t>Fan-Clock 2.0</a:t>
            </a:r>
            <a:endParaRPr lang="it-CH" dirty="0" smtClean="0"/>
          </a:p>
          <a:p>
            <a:r>
              <a:rPr lang="it-CH" dirty="0" smtClean="0"/>
              <a:t>DI </a:t>
            </a:r>
            <a:r>
              <a:rPr lang="it-CH" dirty="0" smtClean="0"/>
              <a:t>Igor E </a:t>
            </a:r>
            <a:r>
              <a:rPr lang="it-CH" dirty="0" err="1" smtClean="0"/>
              <a:t>Nemanja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570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Questa applicazione in java permette di controllare la striscia di led in modo wireless, tramite il protocollo UDP.</a:t>
            </a:r>
          </a:p>
          <a:p>
            <a:pPr marL="0" indent="0">
              <a:buNone/>
            </a:pPr>
            <a:r>
              <a:rPr lang="it-CH" sz="2400" dirty="0" smtClean="0"/>
              <a:t> Significato del messaggio: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n100</a:t>
            </a:r>
            <a:r>
              <a:rPr lang="it-CH" sz="2200" dirty="0" smtClean="0"/>
              <a:t> -&gt; numero di led da accendere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200" dirty="0"/>
              <a:t>r</a:t>
            </a:r>
            <a:r>
              <a:rPr lang="it-CH" sz="2200" dirty="0" smtClean="0"/>
              <a:t>255 -&gt; quantità di rosso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200" dirty="0" smtClean="0"/>
              <a:t>g000 </a:t>
            </a:r>
            <a:r>
              <a:rPr lang="it-CH" sz="2200" dirty="0"/>
              <a:t>-&gt; quantità di </a:t>
            </a:r>
            <a:r>
              <a:rPr lang="it-CH" sz="2200" dirty="0" smtClean="0"/>
              <a:t>verde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200" dirty="0"/>
              <a:t>b</a:t>
            </a:r>
            <a:r>
              <a:rPr lang="it-CH" sz="2200" dirty="0" smtClean="0"/>
              <a:t>000 -&gt; quantità di blu</a:t>
            </a:r>
            <a:endParaRPr lang="it-CH" sz="2200" dirty="0"/>
          </a:p>
          <a:p>
            <a:pPr lvl="1">
              <a:buFont typeface="Arial" panose="020B0604020202020204" pitchFamily="34" charset="0"/>
              <a:buChar char="•"/>
            </a:pPr>
            <a:endParaRPr lang="it-CH" sz="22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151" t="22561" r="65434" b="49657"/>
          <a:stretch/>
        </p:blipFill>
        <p:spPr>
          <a:xfrm>
            <a:off x="6448425" y="1845734"/>
            <a:ext cx="4935007" cy="36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830124"/>
              </p:ext>
            </p:extLst>
          </p:nvPr>
        </p:nvGraphicFramePr>
        <p:xfrm>
          <a:off x="1096962" y="1846263"/>
          <a:ext cx="100587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02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Fishino</a:t>
            </a:r>
            <a:r>
              <a:rPr lang="it-CH" dirty="0"/>
              <a:t> </a:t>
            </a:r>
            <a:r>
              <a:rPr lang="it-CH" dirty="0" err="1" smtClean="0"/>
              <a:t>GUppy</a:t>
            </a:r>
            <a:endParaRPr lang="it-CH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Indirizzo: 10.20.4.255:2390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Interroga il server mandando un pacchetto </a:t>
            </a:r>
            <a:r>
              <a:rPr lang="it-CH" sz="2400" dirty="0" err="1" smtClean="0"/>
              <a:t>ntp</a:t>
            </a:r>
            <a:r>
              <a:rPr lang="it-CH" sz="24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Riceve un pacchetto di risposta con il tempo attuale</a:t>
            </a:r>
            <a:endParaRPr lang="it-CH" sz="2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CH" dirty="0" smtClean="0"/>
              <a:t>Server NTP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400" dirty="0"/>
              <a:t>Indirizzo: </a:t>
            </a:r>
            <a:r>
              <a:rPr lang="it-CH" sz="2400" dirty="0" smtClean="0"/>
              <a:t>10.20.4.2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Aspetta il pacchetto </a:t>
            </a:r>
            <a:r>
              <a:rPr lang="it-CH" sz="2400" dirty="0" err="1" smtClean="0"/>
              <a:t>ntp</a:t>
            </a:r>
            <a:r>
              <a:rPr lang="it-CH" sz="24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/>
              <a:t>Q</a:t>
            </a:r>
            <a:r>
              <a:rPr lang="it-CH" sz="2400" dirty="0" smtClean="0"/>
              <a:t>uando lo riceve manda in risposta il tempo attuale</a:t>
            </a:r>
            <a:endParaRPr lang="it-CH" sz="2400" dirty="0"/>
          </a:p>
          <a:p>
            <a:pPr lvl="1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358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Programma di stampa dei caratteri nel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Motore </a:t>
            </a:r>
            <a:r>
              <a:rPr lang="it-CH" sz="2800" dirty="0" err="1" smtClean="0"/>
              <a:t>dji</a:t>
            </a:r>
            <a:r>
              <a:rPr lang="it-CH" sz="2800" dirty="0" smtClean="0"/>
              <a:t> con velocità regolabile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Controllo della striscia di led via wireless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Connessione con il server NTP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CH" sz="2400" dirty="0" smtClean="0"/>
          </a:p>
        </p:txBody>
      </p:sp>
    </p:spTree>
    <p:extLst>
      <p:ext uri="{BB962C8B-B14F-4D97-AF65-F5344CB8AC3E}">
        <p14:creationId xmlns:p14="http://schemas.microsoft.com/office/powerpoint/2010/main" val="346979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Maggior parte del progetto completato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Manca: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CH" sz="2400" dirty="0" smtClean="0"/>
              <a:t> La base stampata che viene posta sul motore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CH" sz="2400" dirty="0"/>
              <a:t> </a:t>
            </a:r>
            <a:r>
              <a:rPr lang="it-CH" sz="2400" dirty="0" smtClean="0"/>
              <a:t>Riuscire a mettere assieme le diverse parti del progetto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800" dirty="0" smtClean="0"/>
              <a:t>Aggiungere eventuali animazioni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21421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CH" sz="3600" dirty="0" smtClean="0"/>
              <a:t>Introduzione</a:t>
            </a:r>
          </a:p>
          <a:p>
            <a:pPr lvl="1"/>
            <a:r>
              <a:rPr lang="it-CH" sz="3600" dirty="0" smtClean="0"/>
              <a:t>Requisiti</a:t>
            </a:r>
            <a:endParaRPr lang="it-CH" sz="3600" dirty="0"/>
          </a:p>
          <a:p>
            <a:pPr lvl="1"/>
            <a:r>
              <a:rPr lang="it-CH" sz="3600" dirty="0"/>
              <a:t>Progettazione</a:t>
            </a:r>
          </a:p>
          <a:p>
            <a:pPr lvl="1"/>
            <a:r>
              <a:rPr lang="it-CH" sz="3600" dirty="0"/>
              <a:t>Implementazione</a:t>
            </a:r>
          </a:p>
          <a:p>
            <a:pPr lvl="1"/>
            <a:r>
              <a:rPr lang="it-CH" sz="3600" dirty="0"/>
              <a:t>Test</a:t>
            </a:r>
          </a:p>
          <a:p>
            <a:pPr lvl="1"/>
            <a:r>
              <a:rPr lang="it-CH" sz="3600" dirty="0" smtClean="0"/>
              <a:t>Conclusioni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3261896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it-CH" sz="2400" dirty="0" smtClean="0"/>
          </a:p>
          <a:p>
            <a:pPr marL="292608" lvl="1" indent="0">
              <a:buNone/>
            </a:pPr>
            <a:r>
              <a:rPr lang="it-CH" sz="2400" b="1" dirty="0" smtClean="0"/>
              <a:t>Lo </a:t>
            </a:r>
            <a:r>
              <a:rPr lang="it-CH" sz="2400" b="1" dirty="0"/>
              <a:t>scopo </a:t>
            </a:r>
            <a:r>
              <a:rPr lang="it-CH" sz="2400" dirty="0"/>
              <a:t>è continuare il progetto del Fan </a:t>
            </a:r>
            <a:r>
              <a:rPr lang="it-CH" sz="2400" dirty="0" smtClean="0"/>
              <a:t>Clock 1.0 </a:t>
            </a:r>
            <a:r>
              <a:rPr lang="it-CH" sz="2400" dirty="0"/>
              <a:t>in modo da completarlo e miglioralo</a:t>
            </a:r>
            <a:r>
              <a:rPr lang="it-CH" sz="2400" dirty="0" smtClean="0"/>
              <a:t>.</a:t>
            </a:r>
          </a:p>
          <a:p>
            <a:pPr marL="292608" lvl="1" indent="0">
              <a:buNone/>
            </a:pPr>
            <a:endParaRPr lang="it-CH" sz="2400" dirty="0"/>
          </a:p>
          <a:p>
            <a:pPr marL="292608" lvl="1" indent="0">
              <a:buNone/>
            </a:pPr>
            <a:r>
              <a:rPr lang="it-CH" sz="2400" dirty="0" smtClean="0"/>
              <a:t>In modo che visualizzi dei messaggi, data e delle piccole animazioni tramite </a:t>
            </a:r>
            <a:r>
              <a:rPr lang="it-CH" sz="2400" dirty="0" err="1" smtClean="0"/>
              <a:t>wi-fi</a:t>
            </a:r>
            <a:r>
              <a:rPr lang="it-CH" sz="2400" dirty="0" smtClean="0"/>
              <a:t>.</a:t>
            </a:r>
            <a:endParaRPr lang="it-CH" sz="2400" dirty="0"/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468160"/>
            <a:ext cx="4937125" cy="27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</a:t>
            </a:r>
            <a:r>
              <a:rPr lang="it-CH" dirty="0" smtClean="0"/>
              <a:t>equisiti</a:t>
            </a:r>
            <a:endParaRPr lang="it-CH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HARDWARE</a:t>
            </a:r>
            <a:endParaRPr lang="it-CH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Nuove strisce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Utilizzo di </a:t>
            </a:r>
            <a:r>
              <a:rPr lang="it-CH" sz="2400" dirty="0" err="1" smtClean="0"/>
              <a:t>Fishino</a:t>
            </a:r>
            <a:r>
              <a:rPr lang="it-CH" sz="2400" dirty="0" smtClean="0"/>
              <a:t> </a:t>
            </a:r>
            <a:r>
              <a:rPr lang="it-CH" sz="2400" dirty="0" err="1" smtClean="0"/>
              <a:t>Guppy</a:t>
            </a:r>
            <a:endParaRPr lang="it-CH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Nuovo supporto per la rotazione a velocità variabile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CH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CH" dirty="0" smtClean="0"/>
              <a:t>SOFTWARE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CH" sz="2400" dirty="0"/>
              <a:t>Visualizzazione messaggi e data tramite </a:t>
            </a:r>
            <a:r>
              <a:rPr lang="it-CH" sz="2400" dirty="0" smtClean="0"/>
              <a:t>wireless (negativo/positivo)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CH" sz="2400" dirty="0" smtClean="0"/>
              <a:t>Orario </a:t>
            </a:r>
            <a:r>
              <a:rPr lang="it-CH" sz="2400" dirty="0"/>
              <a:t>sincronizzato con il server NTP </a:t>
            </a:r>
            <a:r>
              <a:rPr lang="it-CH" sz="2400" dirty="0" smtClean="0"/>
              <a:t>scolastico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it-CH" sz="2400" dirty="0" smtClean="0"/>
              <a:t>Programma di default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4573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9329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8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AC78C9-F851-4A28-9BF9-E5D6E81E2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AC78C9-F851-4A28-9BF9-E5D6E81E2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8AC78C9-F851-4A28-9BF9-E5D6E81E2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8AC78C9-F851-4A28-9BF9-E5D6E81E2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C87F55-76DE-4430-B752-06A3FD17E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F4C87F55-76DE-4430-B752-06A3FD17EC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F4C87F55-76DE-4430-B752-06A3FD17E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F4C87F55-76DE-4430-B752-06A3FD17E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10B39C-773B-4314-AA99-4520835AD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010B39C-773B-4314-AA99-4520835AD0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A010B39C-773B-4314-AA99-4520835AD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A010B39C-773B-4314-AA99-4520835AD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7594E2-01E9-4FF3-804A-71633FCE3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7E7594E2-01E9-4FF3-804A-71633FCE3F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7E7594E2-01E9-4FF3-804A-71633FCE3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7E7594E2-01E9-4FF3-804A-71633FCE3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736C0E-43B3-4E68-ACF7-FD278C4E3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BB736C0E-43B3-4E68-ACF7-FD278C4E3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BB736C0E-43B3-4E68-ACF7-FD278C4E3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BB736C0E-43B3-4E68-ACF7-FD278C4E3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DCCC1D-FB63-4BC3-AADC-2A522FA78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30DCCC1D-FB63-4BC3-AADC-2A522FA784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30DCCC1D-FB63-4BC3-AADC-2A522FA78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30DCCC1D-FB63-4BC3-AADC-2A522FA78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1233A7-5EBF-45BB-9EA5-D040C5311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061233A7-5EBF-45BB-9EA5-D040C5311E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061233A7-5EBF-45BB-9EA5-D040C5311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061233A7-5EBF-45BB-9EA5-D040C5311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E046C5-826D-4A85-A14A-2B0EBBDEA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ABE046C5-826D-4A85-A14A-2B0EBBDEAC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ABE046C5-826D-4A85-A14A-2B0EBBDEA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ABE046C5-826D-4A85-A14A-2B0EBBDEA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90E139-D4ED-4C44-B3A4-74C7E21D0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7890E139-D4ED-4C44-B3A4-74C7E21D0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7890E139-D4ED-4C44-B3A4-74C7E21D0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7890E139-D4ED-4C44-B3A4-74C7E21D0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4BC694-7078-486D-A81D-3C7AED123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BA4BC694-7078-486D-A81D-3C7AED123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BA4BC694-7078-486D-A81D-3C7AED123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BA4BC694-7078-486D-A81D-3C7AED123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Vecchio ARRAY DI CRATTERI</a:t>
            </a:r>
            <a:endParaRPr lang="it-CH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CH" dirty="0" smtClean="0"/>
              <a:t>Nuovo </a:t>
            </a:r>
            <a:r>
              <a:rPr lang="it-CH" dirty="0"/>
              <a:t>ARRAY DI </a:t>
            </a:r>
            <a:r>
              <a:rPr lang="it-CH" dirty="0" smtClean="0"/>
              <a:t>CRATTERI</a:t>
            </a:r>
            <a:endParaRPr lang="it-CH" dirty="0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1097280" y="2582334"/>
            <a:ext cx="4937760" cy="3378200"/>
          </a:xfrm>
          <a:prstGeom prst="rect">
            <a:avLst/>
          </a:prstGeom>
          <a:solidFill>
            <a:srgbClr val="E7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 lettera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{0,1,2,3,4,5,6,7}, 	//0/ 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	       	//1/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//2/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	//3/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//4/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//5/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//6/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{0,1,2,3,4,5,6,7}</a:t>
            </a:r>
            <a:r>
              <a:rPr lang="it-CH" dirty="0" smtClean="0">
                <a:latin typeface="Calibri" panose="020F0502020204030204" pitchFamily="34" charset="0"/>
              </a:rPr>
              <a:t>	</a:t>
            </a: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//7/ 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endParaRPr kumimoji="0" lang="it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Grp="1" noChangeArrowheads="1"/>
          </p:cNvSpPr>
          <p:nvPr>
            <p:ph sz="quarter" idx="4"/>
          </p:nvPr>
        </p:nvSpPr>
        <p:spPr bwMode="auto">
          <a:prstGeom prst="rect">
            <a:avLst/>
          </a:prstGeom>
          <a:solidFill>
            <a:srgbClr val="E7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//</a:t>
            </a:r>
            <a:r>
              <a:rPr lang="it-CH" dirty="0" err="1">
                <a:solidFill>
                  <a:schemeClr val="tx1"/>
                </a:solidFill>
                <a:latin typeface="Calibri" panose="020F0502020204030204" pitchFamily="34" charset="0"/>
              </a:rPr>
              <a:t>char</a:t>
            </a: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B00000000,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B00111000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//1/  ***</a:t>
            </a:r>
            <a:endParaRPr lang="it-CH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</a:t>
            </a: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B01000100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//2/ *    *</a:t>
            </a:r>
            <a:endParaRPr lang="it-CH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B01000100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//3/ *    *</a:t>
            </a:r>
            <a:endParaRPr lang="it-CH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B01111100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//4/ ****</a:t>
            </a:r>
            <a:endParaRPr lang="it-CH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B01000100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//5/ *    </a:t>
            </a: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B01000100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//6/ *    *</a:t>
            </a:r>
            <a:endParaRPr lang="it-CH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B01000100</a:t>
            </a:r>
            <a:r>
              <a:rPr lang="it-CH" dirty="0" smtClean="0">
                <a:solidFill>
                  <a:schemeClr val="tx1"/>
                </a:solidFill>
                <a:latin typeface="Calibri" panose="020F0502020204030204" pitchFamily="34" charset="0"/>
              </a:rPr>
              <a:t>,  //7/ *    *</a:t>
            </a:r>
            <a:endParaRPr lang="it-CH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B00000000,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B00000000,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  B00000000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it-CH" dirty="0">
                <a:solidFill>
                  <a:schemeClr val="tx1"/>
                </a:solidFill>
                <a:latin typeface="Calibri" panose="020F0502020204030204" pitchFamily="34" charset="0"/>
              </a:rPr>
              <a:t>  }</a:t>
            </a:r>
            <a:endParaRPr kumimoji="0" lang="it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96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Il motore della </a:t>
            </a:r>
            <a:r>
              <a:rPr lang="it-CH" sz="2400" dirty="0" err="1" smtClean="0"/>
              <a:t>dji</a:t>
            </a:r>
            <a:r>
              <a:rPr lang="it-CH" sz="2400" dirty="0" smtClean="0"/>
              <a:t> è stato scelto perché riesce: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/>
              <a:t>a</a:t>
            </a:r>
            <a:r>
              <a:rPr lang="it-CH" sz="2400" dirty="0" smtClean="0"/>
              <a:t>d essere più veloce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 smtClean="0"/>
              <a:t>ad avere un momento maggiore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79" y="1846263"/>
            <a:ext cx="3017043" cy="4022725"/>
          </a:xfrm>
        </p:spPr>
      </p:pic>
    </p:spTree>
    <p:extLst>
      <p:ext uri="{BB962C8B-B14F-4D97-AF65-F5344CB8AC3E}">
        <p14:creationId xmlns:p14="http://schemas.microsoft.com/office/powerpoint/2010/main" val="10685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CH" sz="2400" dirty="0" smtClean="0"/>
              <a:t>I led </a:t>
            </a:r>
            <a:r>
              <a:rPr lang="it-CH" sz="2400" dirty="0" err="1" smtClean="0"/>
              <a:t>DotStar</a:t>
            </a:r>
            <a:r>
              <a:rPr lang="it-CH" sz="2400" dirty="0" smtClean="0"/>
              <a:t> sono stati scelti perché hanno una frequenza di aggiornamento alta.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317425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CH" sz="2400" dirty="0" smtClean="0"/>
              <a:t>Il </a:t>
            </a:r>
            <a:r>
              <a:rPr lang="it-CH" sz="2400" dirty="0" err="1" smtClean="0"/>
              <a:t>Fishino</a:t>
            </a:r>
            <a:r>
              <a:rPr lang="it-CH" sz="2400" dirty="0" smtClean="0"/>
              <a:t> </a:t>
            </a:r>
            <a:r>
              <a:rPr lang="it-CH" sz="2400" dirty="0" err="1" smtClean="0"/>
              <a:t>Guppy</a:t>
            </a:r>
            <a:r>
              <a:rPr lang="it-CH" sz="2400" dirty="0" smtClean="0"/>
              <a:t> </a:t>
            </a:r>
            <a:r>
              <a:rPr lang="it-CH" sz="2400" dirty="0"/>
              <a:t>è stato scelto perché riesce: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/>
              <a:t>a</a:t>
            </a:r>
            <a:r>
              <a:rPr lang="it-CH" sz="2400" dirty="0" smtClean="0"/>
              <a:t>d aver un comunicazione wireless </a:t>
            </a:r>
            <a:endParaRPr lang="it-CH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400" dirty="0"/>
              <a:t>c</a:t>
            </a:r>
            <a:r>
              <a:rPr lang="it-CH" sz="2400" dirty="0" smtClean="0"/>
              <a:t>ollegarsi al server NTP </a:t>
            </a:r>
            <a:endParaRPr lang="it-CH" sz="2400" dirty="0"/>
          </a:p>
          <a:p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2701827"/>
            <a:ext cx="2776538" cy="2079723"/>
          </a:xfrm>
        </p:spPr>
      </p:pic>
    </p:spTree>
    <p:extLst>
      <p:ext uri="{BB962C8B-B14F-4D97-AF65-F5344CB8AC3E}">
        <p14:creationId xmlns:p14="http://schemas.microsoft.com/office/powerpoint/2010/main" val="67037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1062</TotalTime>
  <Words>450</Words>
  <Application>Microsoft Office PowerPoint</Application>
  <PresentationFormat>Widescreen</PresentationFormat>
  <Paragraphs>123</Paragraphs>
  <Slides>14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Retrospettivo</vt:lpstr>
      <vt:lpstr>Presentazione progetto 3</vt:lpstr>
      <vt:lpstr>Indice</vt:lpstr>
      <vt:lpstr>Introduzione</vt:lpstr>
      <vt:lpstr>Requisiti</vt:lpstr>
      <vt:lpstr>Progettazione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Test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proggetto1</dc:title>
  <dc:creator>Igor Fontanini</dc:creator>
  <cp:lastModifiedBy>Igor Fontanini</cp:lastModifiedBy>
  <cp:revision>68</cp:revision>
  <dcterms:created xsi:type="dcterms:W3CDTF">2017-10-27T12:40:40Z</dcterms:created>
  <dcterms:modified xsi:type="dcterms:W3CDTF">2018-05-18T09:25:10Z</dcterms:modified>
</cp:coreProperties>
</file>