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8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60"/>
  </p:normalViewPr>
  <p:slideViewPr>
    <p:cSldViewPr snapToGrid="0">
      <p:cViewPr>
        <p:scale>
          <a:sx n="100" d="100"/>
          <a:sy n="100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06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73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4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058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845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32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399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9130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99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581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46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FA9F-1128-47A3-AC9C-C3B0C09A2E5C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923B-CCC8-4404-8CA6-250D8907D34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966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CH" dirty="0" smtClean="0"/>
              <a:t>Form di inserimento dati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CH" dirty="0" smtClean="0"/>
              <a:t>Nemanja Stojanovic I3BB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854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61" y="0"/>
            <a:ext cx="5966994" cy="67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7073" y="263525"/>
            <a:ext cx="3271982" cy="1325563"/>
          </a:xfrm>
        </p:spPr>
        <p:txBody>
          <a:bodyPr/>
          <a:lstStyle/>
          <a:p>
            <a:r>
              <a:rPr lang="it-CH" dirty="0" smtClean="0"/>
              <a:t>Design base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314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5172075" cy="1311275"/>
          </a:xfrm>
        </p:spPr>
        <p:txBody>
          <a:bodyPr/>
          <a:lstStyle/>
          <a:p>
            <a:r>
              <a:rPr lang="it-CH" dirty="0" smtClean="0"/>
              <a:t>Design Con Autorità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0"/>
            <a:ext cx="6067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Design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912"/>
            <a:ext cx="3886200" cy="196272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8252"/>
            <a:ext cx="4146261" cy="1619250"/>
          </a:xfrm>
          <a:prstGeom prst="rect">
            <a:avLst/>
          </a:prstGeom>
        </p:spPr>
      </p:pic>
      <p:pic>
        <p:nvPicPr>
          <p:cNvPr id="5" name="Immagin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687" y="0"/>
            <a:ext cx="5966994" cy="67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4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99" y="2333625"/>
            <a:ext cx="100742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441575"/>
            <a:ext cx="12192000" cy="1325563"/>
          </a:xfrm>
        </p:spPr>
        <p:txBody>
          <a:bodyPr/>
          <a:lstStyle/>
          <a:p>
            <a:pPr algn="ctr"/>
            <a:r>
              <a:rPr lang="it-CH" dirty="0" smtClean="0"/>
              <a:t>Conclusione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613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it-CH" dirty="0" smtClean="0"/>
              <a:t>Introduzione</a:t>
            </a:r>
          </a:p>
          <a:p>
            <a:r>
              <a:rPr lang="it-CH" dirty="0" smtClean="0"/>
              <a:t>Analisi</a:t>
            </a:r>
          </a:p>
          <a:p>
            <a:pPr lvl="1"/>
            <a:r>
              <a:rPr lang="it-CH" dirty="0" smtClean="0"/>
              <a:t>Requisiti</a:t>
            </a:r>
            <a:endParaRPr lang="it-CH" dirty="0" smtClean="0"/>
          </a:p>
          <a:p>
            <a:r>
              <a:rPr lang="it-CH" dirty="0" err="1" smtClean="0"/>
              <a:t>Gantt</a:t>
            </a:r>
            <a:endParaRPr lang="it-CH" dirty="0" smtClean="0"/>
          </a:p>
          <a:p>
            <a:r>
              <a:rPr lang="it-CH" dirty="0" smtClean="0"/>
              <a:t>Consuntivo</a:t>
            </a:r>
            <a:endParaRPr lang="it-CH" dirty="0"/>
          </a:p>
          <a:p>
            <a:r>
              <a:rPr lang="it-CH" dirty="0" smtClean="0"/>
              <a:t>Progettazione</a:t>
            </a:r>
          </a:p>
          <a:p>
            <a:r>
              <a:rPr lang="it-CH" dirty="0" smtClean="0"/>
              <a:t>Design finale</a:t>
            </a:r>
          </a:p>
          <a:p>
            <a:r>
              <a:rPr lang="it-CH" dirty="0" smtClean="0"/>
              <a:t>Implementazione</a:t>
            </a:r>
          </a:p>
          <a:p>
            <a:r>
              <a:rPr lang="it-CH" dirty="0" smtClean="0"/>
              <a:t>Conclusione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3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3936" y="2907144"/>
            <a:ext cx="10624127" cy="1006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800" dirty="0" smtClean="0"/>
              <a:t>Form di Inserimento dati </a:t>
            </a:r>
            <a:endParaRPr lang="it-CH" sz="4800" dirty="0"/>
          </a:p>
          <a:p>
            <a:pPr lvl="1"/>
            <a:endParaRPr lang="it-CH" sz="4800" dirty="0" smtClean="0"/>
          </a:p>
          <a:p>
            <a:pPr marL="457200" lvl="1" indent="0">
              <a:buNone/>
            </a:pPr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36805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 dei requisiti</a:t>
            </a:r>
            <a:endParaRPr lang="it-CH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008" y="2068945"/>
            <a:ext cx="10493792" cy="29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7568" y="0"/>
            <a:ext cx="10515600" cy="1325563"/>
          </a:xfrm>
        </p:spPr>
        <p:txBody>
          <a:bodyPr/>
          <a:lstStyle/>
          <a:p>
            <a:r>
              <a:rPr lang="it-CH" dirty="0" smtClean="0"/>
              <a:t>Analisi dei requisiti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68" y="1132510"/>
            <a:ext cx="8610601" cy="54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 dei requisiti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190"/>
            <a:ext cx="10519393" cy="21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0011" y="296113"/>
            <a:ext cx="10515600" cy="1325563"/>
          </a:xfrm>
        </p:spPr>
        <p:txBody>
          <a:bodyPr/>
          <a:lstStyle/>
          <a:p>
            <a:r>
              <a:rPr lang="it-CH" dirty="0" err="1" smtClean="0"/>
              <a:t>Gantt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11" y="1769417"/>
            <a:ext cx="11291978" cy="39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0679" y="296113"/>
            <a:ext cx="10515600" cy="1325563"/>
          </a:xfrm>
        </p:spPr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79" y="1984075"/>
            <a:ext cx="11490641" cy="39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7" y="1585640"/>
            <a:ext cx="10899970" cy="49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10351697" y="933015"/>
            <a:ext cx="1759789" cy="562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09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43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Form di inserimento dati</vt:lpstr>
      <vt:lpstr>Indice</vt:lpstr>
      <vt:lpstr>Introduzione</vt:lpstr>
      <vt:lpstr>Analisi dei requisiti</vt:lpstr>
      <vt:lpstr>Analisi dei requisiti</vt:lpstr>
      <vt:lpstr>Analisi dei requisiti</vt:lpstr>
      <vt:lpstr>Gantt</vt:lpstr>
      <vt:lpstr>Consuntivo</vt:lpstr>
      <vt:lpstr>Progettazione</vt:lpstr>
      <vt:lpstr>Design base</vt:lpstr>
      <vt:lpstr>Design Con Autorità</vt:lpstr>
      <vt:lpstr>Design</vt:lpstr>
      <vt:lpstr>Implementazione</vt:lpstr>
      <vt:lpstr>Conclusione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</dc:title>
  <dc:creator>Nemanja Stojanovic</dc:creator>
  <cp:lastModifiedBy>Nemanja Stojanovic</cp:lastModifiedBy>
  <cp:revision>10</cp:revision>
  <dcterms:created xsi:type="dcterms:W3CDTF">2017-10-27T12:41:56Z</dcterms:created>
  <dcterms:modified xsi:type="dcterms:W3CDTF">2017-10-27T14:24:19Z</dcterms:modified>
</cp:coreProperties>
</file>