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6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5601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01832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328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3590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74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508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483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656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2206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57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2132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127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5460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7048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28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0468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4BFDF2-3837-47DE-A833-D37406B57906}" type="datetimeFigureOut">
              <a:rPr lang="it-CH" smtClean="0"/>
              <a:t>09.11.2018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FC1DD0-F9F1-4DDA-9C29-5B6FF403D7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8134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Form di registrazione utenti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CH" sz="2000" dirty="0">
                <a:solidFill>
                  <a:schemeClr val="tx1"/>
                </a:solidFill>
              </a:rPr>
              <a:t>Presentazione di Nemanja Stojanovic I3AA</a:t>
            </a:r>
            <a:endParaRPr lang="it-C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2192867"/>
            <a:ext cx="9631939" cy="33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t-CH" dirty="0" smtClean="0"/>
              <a:t>Conclusioni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it-CH" dirty="0">
                <a:solidFill>
                  <a:schemeClr val="tx1"/>
                </a:solidFill>
              </a:rPr>
              <a:t>Utile per gestire un progetto</a:t>
            </a:r>
          </a:p>
          <a:p>
            <a:r>
              <a:rPr lang="it-CH" dirty="0">
                <a:solidFill>
                  <a:schemeClr val="tx1"/>
                </a:solidFill>
              </a:rPr>
              <a:t>Nuove conoscenze riguardo i linguaggi di programmazione</a:t>
            </a:r>
          </a:p>
          <a:p>
            <a:r>
              <a:rPr lang="it-CH" dirty="0">
                <a:solidFill>
                  <a:schemeClr val="tx1"/>
                </a:solidFill>
              </a:rPr>
              <a:t>Migliorare stile e validazioni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971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pPr marL="285750" lvl="1"/>
            <a:r>
              <a:rPr lang="it-CH" sz="2200" dirty="0">
                <a:solidFill>
                  <a:schemeClr val="tx1"/>
                </a:solidFill>
              </a:rPr>
              <a:t>Introduzione</a:t>
            </a:r>
          </a:p>
          <a:p>
            <a:pPr marL="285750" lvl="1"/>
            <a:r>
              <a:rPr lang="it-CH" sz="2200" dirty="0">
                <a:solidFill>
                  <a:schemeClr val="tx1"/>
                </a:solidFill>
              </a:rPr>
              <a:t>Requisiti</a:t>
            </a:r>
          </a:p>
          <a:p>
            <a:pPr marL="285750" lvl="1"/>
            <a:r>
              <a:rPr lang="it-CH" sz="2200" dirty="0">
                <a:solidFill>
                  <a:schemeClr val="tx1"/>
                </a:solidFill>
              </a:rPr>
              <a:t>Progettazione</a:t>
            </a:r>
          </a:p>
          <a:p>
            <a:pPr marL="285750" lvl="1"/>
            <a:r>
              <a:rPr lang="it-CH" sz="2200" dirty="0">
                <a:solidFill>
                  <a:schemeClr val="tx1"/>
                </a:solidFill>
              </a:rPr>
              <a:t>Implementazione</a:t>
            </a:r>
          </a:p>
          <a:p>
            <a:pPr marL="285750" lvl="1"/>
            <a:r>
              <a:rPr lang="it-CH" sz="2200" dirty="0">
                <a:solidFill>
                  <a:schemeClr val="tx1"/>
                </a:solidFill>
              </a:rPr>
              <a:t>Test</a:t>
            </a:r>
          </a:p>
          <a:p>
            <a:pPr marL="285750" lvl="1"/>
            <a:r>
              <a:rPr lang="it-CH" sz="2200" dirty="0">
                <a:solidFill>
                  <a:schemeClr val="tx1"/>
                </a:solidFill>
              </a:rPr>
              <a:t>Conclusioni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58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it-CH" dirty="0" smtClean="0">
                <a:solidFill>
                  <a:schemeClr val="tx1"/>
                </a:solidFill>
              </a:rPr>
              <a:t>Due scopi</a:t>
            </a:r>
          </a:p>
          <a:p>
            <a:r>
              <a:rPr lang="it-IT" dirty="0">
                <a:solidFill>
                  <a:schemeClr val="tx1"/>
                </a:solidFill>
              </a:rPr>
              <a:t>D</a:t>
            </a:r>
            <a:r>
              <a:rPr lang="it-IT" dirty="0" smtClean="0">
                <a:solidFill>
                  <a:schemeClr val="tx1"/>
                </a:solidFill>
              </a:rPr>
              <a:t>ocumentazioni </a:t>
            </a:r>
            <a:r>
              <a:rPr lang="it-IT" dirty="0">
                <a:solidFill>
                  <a:schemeClr val="tx1"/>
                </a:solidFill>
              </a:rPr>
              <a:t>con tutte le </a:t>
            </a:r>
            <a:r>
              <a:rPr lang="it-IT" dirty="0" smtClean="0">
                <a:solidFill>
                  <a:schemeClr val="tx1"/>
                </a:solidFill>
              </a:rPr>
              <a:t>informazioni</a:t>
            </a:r>
          </a:p>
          <a:p>
            <a:r>
              <a:rPr lang="it-IT" dirty="0">
                <a:solidFill>
                  <a:schemeClr val="tx1"/>
                </a:solidFill>
              </a:rPr>
              <a:t>S</a:t>
            </a:r>
            <a:r>
              <a:rPr lang="it-IT" dirty="0" smtClean="0">
                <a:solidFill>
                  <a:schemeClr val="tx1"/>
                </a:solidFill>
              </a:rPr>
              <a:t>istema </a:t>
            </a:r>
            <a:r>
              <a:rPr lang="it-IT" dirty="0">
                <a:solidFill>
                  <a:schemeClr val="tx1"/>
                </a:solidFill>
              </a:rPr>
              <a:t>semplice e veloce che permetta la registrazione </a:t>
            </a:r>
            <a:endParaRPr lang="it-IT" dirty="0" smtClean="0">
              <a:solidFill>
                <a:schemeClr val="tx1"/>
              </a:solidFill>
            </a:endParaRP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641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7230" y="0"/>
            <a:ext cx="8534400" cy="1507067"/>
          </a:xfrm>
        </p:spPr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99" y="1191491"/>
            <a:ext cx="7660519" cy="51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t-CH" dirty="0" smtClean="0"/>
              <a:t>GANTT</a:t>
            </a:r>
            <a:endParaRPr lang="it-CH" dirty="0"/>
          </a:p>
        </p:txBody>
      </p:sp>
      <p:pic>
        <p:nvPicPr>
          <p:cNvPr id="1027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74018"/>
            <a:ext cx="9825829" cy="375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3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pic>
        <p:nvPicPr>
          <p:cNvPr id="2050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6" y="2443655"/>
            <a:ext cx="11954888" cy="236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5122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48" y="2427720"/>
            <a:ext cx="5995843" cy="306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5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2648" y="0"/>
            <a:ext cx="8534400" cy="1507067"/>
          </a:xfrm>
        </p:spPr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3074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90" y="2090546"/>
            <a:ext cx="4125480" cy="393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magin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8" y="1326164"/>
            <a:ext cx="11074490" cy="36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4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1" y="2923310"/>
            <a:ext cx="10720579" cy="16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56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Sezione</vt:lpstr>
      <vt:lpstr>Form di registrazione utenti</vt:lpstr>
      <vt:lpstr>Indice</vt:lpstr>
      <vt:lpstr>Introduzione</vt:lpstr>
      <vt:lpstr>Requisiti</vt:lpstr>
      <vt:lpstr>GANTT</vt:lpstr>
      <vt:lpstr>Progettazione</vt:lpstr>
      <vt:lpstr>Implementazione</vt:lpstr>
      <vt:lpstr>Implementazione</vt:lpstr>
      <vt:lpstr>Implementazione</vt:lpstr>
      <vt:lpstr>Test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registrazione utenti</dc:title>
  <dc:creator>Nemanja Stojanovic</dc:creator>
  <cp:lastModifiedBy>Nemanja Stojanovic</cp:lastModifiedBy>
  <cp:revision>5</cp:revision>
  <dcterms:created xsi:type="dcterms:W3CDTF">2018-11-09T13:37:35Z</dcterms:created>
  <dcterms:modified xsi:type="dcterms:W3CDTF">2018-11-09T13:58:59Z</dcterms:modified>
</cp:coreProperties>
</file>