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24-8CE1-4CC3-BC8F-2B6B920C2DE1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32AB-F4B3-49F1-93D3-7B9BCA41B8C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3026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24-8CE1-4CC3-BC8F-2B6B920C2DE1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32AB-F4B3-49F1-93D3-7B9BCA41B8C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370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24-8CE1-4CC3-BC8F-2B6B920C2DE1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32AB-F4B3-49F1-93D3-7B9BCA41B8C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2721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24-8CE1-4CC3-BC8F-2B6B920C2DE1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32AB-F4B3-49F1-93D3-7B9BCA41B8C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8483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24-8CE1-4CC3-BC8F-2B6B920C2DE1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32AB-F4B3-49F1-93D3-7B9BCA41B8C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2689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24-8CE1-4CC3-BC8F-2B6B920C2DE1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32AB-F4B3-49F1-93D3-7B9BCA41B8C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7174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24-8CE1-4CC3-BC8F-2B6B920C2DE1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32AB-F4B3-49F1-93D3-7B9BCA41B8C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1495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24-8CE1-4CC3-BC8F-2B6B920C2DE1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32AB-F4B3-49F1-93D3-7B9BCA41B8C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5367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24-8CE1-4CC3-BC8F-2B6B920C2DE1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32AB-F4B3-49F1-93D3-7B9BCA41B8C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3473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24-8CE1-4CC3-BC8F-2B6B920C2DE1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32AB-F4B3-49F1-93D3-7B9BCA41B8C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574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24-8CE1-4CC3-BC8F-2B6B920C2DE1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32AB-F4B3-49F1-93D3-7B9BCA41B8C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5592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4BE24-8CE1-4CC3-BC8F-2B6B920C2DE1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932AB-F4B3-49F1-93D3-7B9BCA41B8C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5836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CH" dirty="0" smtClean="0"/>
              <a:t>Sistema didattico per Arduino con libreria per attuatori e relativa documentazione </a:t>
            </a:r>
            <a:endParaRPr lang="it-CH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Secondo progetto di Nemanja Stojanovic e Thor </a:t>
            </a:r>
            <a:r>
              <a:rPr lang="it-CH" dirty="0" err="1" smtClean="0"/>
              <a:t>Dueblin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54108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 smtClean="0"/>
              <a:t>Buzzer</a:t>
            </a:r>
            <a:endParaRPr lang="it-CH" dirty="0"/>
          </a:p>
        </p:txBody>
      </p:sp>
      <p:pic>
        <p:nvPicPr>
          <p:cNvPr id="4098" name="Picture 2" descr="umlBuz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323" y="1690688"/>
            <a:ext cx="6972191" cy="492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3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Circuiti</a:t>
            </a:r>
            <a:endParaRPr lang="it-CH" dirty="0"/>
          </a:p>
        </p:txBody>
      </p:sp>
      <p:pic>
        <p:nvPicPr>
          <p:cNvPr id="5122" name="Immagin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836" y="1852595"/>
            <a:ext cx="3875689" cy="4091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Immagin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24" y="1877027"/>
            <a:ext cx="4265850" cy="406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27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RGB -  Potenziometro:</a:t>
            </a:r>
            <a:r>
              <a:rPr lang="it-CH" dirty="0"/>
              <a:t/>
            </a:r>
            <a:br>
              <a:rPr lang="it-CH" dirty="0"/>
            </a:br>
            <a:endParaRPr lang="it-CH" dirty="0"/>
          </a:p>
        </p:txBody>
      </p:sp>
      <p:pic>
        <p:nvPicPr>
          <p:cNvPr id="6146" name="Immagin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763" y="1690688"/>
            <a:ext cx="5930271" cy="463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88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 smtClean="0"/>
              <a:t>ResetterRGB</a:t>
            </a:r>
            <a:endParaRPr lang="it-CH" dirty="0"/>
          </a:p>
        </p:txBody>
      </p:sp>
      <p:pic>
        <p:nvPicPr>
          <p:cNvPr id="6" name="Immagin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94" y="531223"/>
            <a:ext cx="4096593" cy="594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8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Conclusioni 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Utile per il lavoro in gruppo</a:t>
            </a:r>
          </a:p>
          <a:p>
            <a:r>
              <a:rPr lang="it-CH" dirty="0" smtClean="0"/>
              <a:t>Utile per migliorare le </a:t>
            </a:r>
            <a:r>
              <a:rPr lang="it-CH" smtClean="0"/>
              <a:t>proprie conoscenze</a:t>
            </a:r>
          </a:p>
          <a:p>
            <a:r>
              <a:rPr lang="it-CH" dirty="0" smtClean="0"/>
              <a:t>Ampliare il numero delle librerie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96327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Indice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Scopo</a:t>
            </a:r>
          </a:p>
          <a:p>
            <a:r>
              <a:rPr lang="it-CH" dirty="0" smtClean="0"/>
              <a:t>Requisiti</a:t>
            </a:r>
          </a:p>
          <a:p>
            <a:r>
              <a:rPr lang="it-CH" dirty="0" smtClean="0"/>
              <a:t>Preventivo</a:t>
            </a:r>
          </a:p>
          <a:p>
            <a:r>
              <a:rPr lang="it-CH" dirty="0" smtClean="0"/>
              <a:t>Consuntivo</a:t>
            </a:r>
          </a:p>
          <a:p>
            <a:r>
              <a:rPr lang="it-CH" dirty="0" smtClean="0"/>
              <a:t>Librerie</a:t>
            </a:r>
          </a:p>
          <a:p>
            <a:r>
              <a:rPr lang="it-CH" dirty="0" smtClean="0"/>
              <a:t>Circuiti</a:t>
            </a:r>
          </a:p>
          <a:p>
            <a:r>
              <a:rPr lang="it-CH" dirty="0" smtClean="0"/>
              <a:t>Implementazione</a:t>
            </a:r>
          </a:p>
          <a:p>
            <a:r>
              <a:rPr lang="it-CH" dirty="0" smtClean="0"/>
              <a:t>Conclusioni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94287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Scopo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Librerie </a:t>
            </a:r>
          </a:p>
          <a:p>
            <a:r>
              <a:rPr lang="it-CH" dirty="0" smtClean="0"/>
              <a:t>Mini </a:t>
            </a:r>
            <a:r>
              <a:rPr lang="it-CH" dirty="0" err="1" smtClean="0"/>
              <a:t>digispark</a:t>
            </a:r>
            <a:r>
              <a:rPr lang="it-CH" dirty="0" smtClean="0"/>
              <a:t> </a:t>
            </a:r>
          </a:p>
          <a:p>
            <a:r>
              <a:rPr lang="it-CH" dirty="0" smtClean="0"/>
              <a:t>Facile ed interattivo </a:t>
            </a:r>
          </a:p>
          <a:p>
            <a:r>
              <a:rPr lang="it-CH" dirty="0" smtClean="0"/>
              <a:t>Tante funzioni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21086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Requisiti 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Libreria per ogni attuatore</a:t>
            </a:r>
          </a:p>
          <a:p>
            <a:r>
              <a:rPr lang="it-CH" dirty="0" smtClean="0"/>
              <a:t>3 combinazioni documentate</a:t>
            </a:r>
          </a:p>
          <a:p>
            <a:r>
              <a:rPr lang="it-CH" dirty="0" smtClean="0"/>
              <a:t>3 esempi per ogni </a:t>
            </a:r>
            <a:r>
              <a:rPr lang="it-CH" dirty="0" smtClean="0"/>
              <a:t>combinazione</a:t>
            </a:r>
            <a:endParaRPr lang="it-CH" dirty="0" smtClean="0"/>
          </a:p>
          <a:p>
            <a:r>
              <a:rPr lang="it-CH" dirty="0" smtClean="0"/>
              <a:t>Guida d’utilizzo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0989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9111" y="35691"/>
            <a:ext cx="10515600" cy="1325563"/>
          </a:xfrm>
        </p:spPr>
        <p:txBody>
          <a:bodyPr/>
          <a:lstStyle/>
          <a:p>
            <a:r>
              <a:rPr lang="it-CH" dirty="0" err="1" smtClean="0"/>
              <a:t>Gantt</a:t>
            </a:r>
            <a:r>
              <a:rPr lang="it-CH" dirty="0" smtClean="0"/>
              <a:t> preventivo </a:t>
            </a:r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048" y="1025835"/>
            <a:ext cx="7630839" cy="55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4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it-CH" dirty="0" err="1" smtClean="0"/>
              <a:t>Gantt</a:t>
            </a:r>
            <a:r>
              <a:rPr lang="it-CH" dirty="0" smtClean="0"/>
              <a:t> consuntivo</a:t>
            </a:r>
            <a:endParaRPr lang="it-CH" dirty="0"/>
          </a:p>
        </p:txBody>
      </p:sp>
      <p:pic>
        <p:nvPicPr>
          <p:cNvPr id="1026" name="Immagi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637" y="977462"/>
            <a:ext cx="9431096" cy="562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968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Librerie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Led RGB</a:t>
            </a:r>
          </a:p>
          <a:p>
            <a:r>
              <a:rPr lang="it-CH" dirty="0" smtClean="0"/>
              <a:t>Led</a:t>
            </a:r>
          </a:p>
          <a:p>
            <a:r>
              <a:rPr lang="it-CH" dirty="0" smtClean="0"/>
              <a:t>Button</a:t>
            </a:r>
          </a:p>
          <a:p>
            <a:r>
              <a:rPr lang="it-CH" dirty="0" err="1" smtClean="0"/>
              <a:t>Potentiometer</a:t>
            </a:r>
            <a:endParaRPr lang="it-CH" dirty="0" smtClean="0"/>
          </a:p>
          <a:p>
            <a:r>
              <a:rPr lang="it-CH" dirty="0" err="1" smtClean="0"/>
              <a:t>Buzzer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71941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RGB</a:t>
            </a:r>
            <a:endParaRPr lang="it-CH" dirty="0"/>
          </a:p>
        </p:txBody>
      </p:sp>
      <p:pic>
        <p:nvPicPr>
          <p:cNvPr id="2050" name="Picture 2" descr="uml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884" y="1802033"/>
            <a:ext cx="5576231" cy="352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89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 smtClean="0"/>
              <a:t>Potentiometer</a:t>
            </a:r>
            <a:endParaRPr lang="it-CH" dirty="0"/>
          </a:p>
        </p:txBody>
      </p:sp>
      <p:pic>
        <p:nvPicPr>
          <p:cNvPr id="3075" name="Picture 3" descr="umlPotentiome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266" y="2260819"/>
            <a:ext cx="7081468" cy="279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1149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90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Sistema didattico per Arduino con libreria per attuatori e relativa documentazione </vt:lpstr>
      <vt:lpstr>Indice</vt:lpstr>
      <vt:lpstr>Scopo</vt:lpstr>
      <vt:lpstr>Requisiti </vt:lpstr>
      <vt:lpstr>Gantt preventivo </vt:lpstr>
      <vt:lpstr>Gantt consuntivo</vt:lpstr>
      <vt:lpstr>Librerie</vt:lpstr>
      <vt:lpstr>RGB</vt:lpstr>
      <vt:lpstr>Potentiometer</vt:lpstr>
      <vt:lpstr>Buzzer</vt:lpstr>
      <vt:lpstr>Circuiti</vt:lpstr>
      <vt:lpstr>RGB -  Potenziometro: </vt:lpstr>
      <vt:lpstr>ResetterRGB</vt:lpstr>
      <vt:lpstr>Conclusioni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didattico per Arduino con libreria per attuatori e relativa documentazione </dc:title>
  <dc:creator>Nemanja Stojanovic</dc:creator>
  <cp:lastModifiedBy>Thor Dublin</cp:lastModifiedBy>
  <cp:revision>5</cp:revision>
  <dcterms:created xsi:type="dcterms:W3CDTF">2019-02-08T15:06:07Z</dcterms:created>
  <dcterms:modified xsi:type="dcterms:W3CDTF">2019-02-08T17:29:42Z</dcterms:modified>
</cp:coreProperties>
</file>