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399288" cy="43200638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30000" y="14276880"/>
            <a:ext cx="27538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550C10-9F58-4F13-91A5-1C3E4BCB2E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430000" y="14452200"/>
            <a:ext cx="27538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0732320" y="40040640"/>
            <a:ext cx="1093392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22881960" y="40040640"/>
            <a:ext cx="728928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425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6F23FFD-E88C-41AF-8CA7-044E9412AC6C}" type="slidenum">
              <a:rPr b="0" lang="pt-BR" sz="425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4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227320" y="40040640"/>
            <a:ext cx="728928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2"/>
          <p:cNvSpPr/>
          <p:nvPr/>
        </p:nvSpPr>
        <p:spPr>
          <a:xfrm>
            <a:off x="2673000" y="5240880"/>
            <a:ext cx="2729052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Título do Trabalho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CaixaDeTexto 3"/>
          <p:cNvSpPr/>
          <p:nvPr/>
        </p:nvSpPr>
        <p:spPr>
          <a:xfrm>
            <a:off x="10793160" y="6752520"/>
            <a:ext cx="1080684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Autores e filiação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CaixaDeTexto 4"/>
          <p:cNvSpPr/>
          <p:nvPr/>
        </p:nvSpPr>
        <p:spPr>
          <a:xfrm>
            <a:off x="365400" y="9792000"/>
            <a:ext cx="1547928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Introdução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CaixaDeTexto 7"/>
          <p:cNvSpPr/>
          <p:nvPr/>
        </p:nvSpPr>
        <p:spPr>
          <a:xfrm>
            <a:off x="-13320" y="11255040"/>
            <a:ext cx="15479280" cy="50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Fundamentação teórica - Breve descrição da base teórica que sustenta seu trabalho.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Problemática - Exposição clara do problema abordado, destacando a relevância e implicações do problema.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Verdana"/>
                <a:ea typeface="Verdana"/>
              </a:rPr>
              <a:t>Insira imagens, gráficos e esquemas para auxiliar na apresentação de suas informações.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CaixaDeTexto 8"/>
          <p:cNvSpPr/>
          <p:nvPr/>
        </p:nvSpPr>
        <p:spPr>
          <a:xfrm>
            <a:off x="152280" y="22143960"/>
            <a:ext cx="161931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Objetivos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CaixaDeTexto 9"/>
          <p:cNvSpPr/>
          <p:nvPr/>
        </p:nvSpPr>
        <p:spPr>
          <a:xfrm>
            <a:off x="509400" y="28596960"/>
            <a:ext cx="1547928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Materiais e Métodos </a:t>
            </a: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(</a:t>
            </a:r>
            <a:r>
              <a:rPr b="0" lang="pt-BR" sz="48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Substituir por “Metodologia” caso necessário</a:t>
            </a: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)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CaixaDeTexto 10"/>
          <p:cNvSpPr/>
          <p:nvPr/>
        </p:nvSpPr>
        <p:spPr>
          <a:xfrm>
            <a:off x="16553880" y="9542880"/>
            <a:ext cx="1547928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Resultados e Discussões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CaixaDeTexto 12"/>
          <p:cNvSpPr/>
          <p:nvPr/>
        </p:nvSpPr>
        <p:spPr>
          <a:xfrm>
            <a:off x="16805520" y="17431560"/>
            <a:ext cx="15479280" cy="19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Conclusões </a:t>
            </a: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(</a:t>
            </a:r>
            <a:r>
              <a:rPr b="0" lang="pt-BR" sz="48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Substituir por “Considerações Finais” caso necessário</a:t>
            </a: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)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CaixaDeTexto 13"/>
          <p:cNvSpPr/>
          <p:nvPr/>
        </p:nvSpPr>
        <p:spPr>
          <a:xfrm>
            <a:off x="716760" y="24123240"/>
            <a:ext cx="15479280" cy="8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Insira os objetivos do seu plano de trabalho.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CaixaDeTexto 18"/>
          <p:cNvSpPr/>
          <p:nvPr/>
        </p:nvSpPr>
        <p:spPr>
          <a:xfrm>
            <a:off x="509400" y="32857920"/>
            <a:ext cx="15479280" cy="24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Descreva, de forma resumida, os materiais e métodos (metodologia) adotada para o desenvolvimento do seu plano de trabalho.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CaixaDeTexto 19"/>
          <p:cNvSpPr/>
          <p:nvPr/>
        </p:nvSpPr>
        <p:spPr>
          <a:xfrm>
            <a:off x="15989400" y="11387520"/>
            <a:ext cx="1547928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Apresente elementos visuais, como gráficos, tabelas, fotos ou outras informações que sintetizem os resultados obtidos.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CaixaDeTexto 20"/>
          <p:cNvSpPr/>
          <p:nvPr/>
        </p:nvSpPr>
        <p:spPr>
          <a:xfrm>
            <a:off x="16346160" y="21388320"/>
            <a:ext cx="15479280" cy="24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Apresente as principais conclusões (considerações finais) relacionadas ao desenvolvimento do seu trabalho.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CaixaDeTexto 21"/>
          <p:cNvSpPr/>
          <p:nvPr/>
        </p:nvSpPr>
        <p:spPr>
          <a:xfrm>
            <a:off x="16805520" y="27617400"/>
            <a:ext cx="1547928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Referências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CaixaDeTexto 22"/>
          <p:cNvSpPr/>
          <p:nvPr/>
        </p:nvSpPr>
        <p:spPr>
          <a:xfrm>
            <a:off x="16553880" y="29440440"/>
            <a:ext cx="1547928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Insira aqui as referências bibliográficas citadas em sua apresentação, seguindo as normas da ABNT.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CaixaDeTexto 23"/>
          <p:cNvSpPr/>
          <p:nvPr/>
        </p:nvSpPr>
        <p:spPr>
          <a:xfrm>
            <a:off x="16817400" y="36351000"/>
            <a:ext cx="1547928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Agradecimentos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CaixaDeTexto 24"/>
          <p:cNvSpPr/>
          <p:nvPr/>
        </p:nvSpPr>
        <p:spPr>
          <a:xfrm>
            <a:off x="16565400" y="38174040"/>
            <a:ext cx="15479280" cy="16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685800" indent="-228600" algn="just" defTabSz="4572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pt-BR" sz="36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Insira aqui as referências bibliográficas citadas em sua apresentação, seguindo as normas da ABNT.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" name="Imagem 25" descr=""/>
          <p:cNvPicPr/>
          <p:nvPr/>
        </p:nvPicPr>
        <p:blipFill>
          <a:blip r:embed="rId1"/>
          <a:stretch/>
        </p:blipFill>
        <p:spPr>
          <a:xfrm>
            <a:off x="152280" y="-40680"/>
            <a:ext cx="32246640" cy="450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2865</TotalTime>
  <Application>LibreOffice/25.2.6.2$Linux_X86_64 LibreOffice_project/520$Build-2</Application>
  <AppVersion>15.0000</AppVersion>
  <Words>177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2023-12-27T08:16:37Z</dcterms:created>
  <dc:creator>Jefferson Oliveira</dc:creator>
  <dc:description/>
  <dc:language>en-US</dc:language>
  <cp:lastModifiedBy/>
  <dcterms:modified xsi:type="dcterms:W3CDTF">2025-10-05T17:23:15Z</dcterms:modified>
  <cp:revision>6</cp:revision>
  <dc:subject/>
  <dc:title>Título do Plano de Trabalho do Aluno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