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7M71ZW6q/sfm-magyar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matis0/MoziBAGZ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A4D65-4A47-79F0-F9D4-C85D9BC8F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Mozi jegyfoglaló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0F7E94-8C19-9CFF-A833-50447FF7E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SFM projekt bemutató</a:t>
            </a:r>
          </a:p>
        </p:txBody>
      </p:sp>
    </p:spTree>
    <p:extLst>
      <p:ext uri="{BB962C8B-B14F-4D97-AF65-F5344CB8AC3E}">
        <p14:creationId xmlns:p14="http://schemas.microsoft.com/office/powerpoint/2010/main" val="47196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14CE9-6CE9-AF03-9281-9F5CF84C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munkaterv felosztása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ECEA06-D606-27DD-3B5A-03568496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 – Kerecsen Gergő és Mézes Bence</a:t>
            </a:r>
          </a:p>
          <a:p>
            <a:endParaRPr lang="hu-HU" dirty="0"/>
          </a:p>
          <a:p>
            <a:r>
              <a:rPr lang="hu-HU" dirty="0"/>
              <a:t>Frontend – Szathmári Zsolt és Borsos Attila</a:t>
            </a:r>
          </a:p>
        </p:txBody>
      </p:sp>
    </p:spTree>
    <p:extLst>
      <p:ext uri="{BB962C8B-B14F-4D97-AF65-F5344CB8AC3E}">
        <p14:creationId xmlns:p14="http://schemas.microsoft.com/office/powerpoint/2010/main" val="10248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6717AB-6170-9A4D-E3C0-8B7E0CDE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4C77E8-7DC8-F251-BF70-7599D148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gg sans"/>
              </a:rPr>
              <a:t>-</a:t>
            </a:r>
            <a:r>
              <a:rPr lang="hu-HU" dirty="0"/>
              <a:t>Az oldalon kétféle felhasználó, </a:t>
            </a:r>
            <a:r>
              <a:rPr lang="hu-HU" dirty="0" err="1"/>
              <a:t>admin</a:t>
            </a:r>
            <a:r>
              <a:rPr lang="hu-HU" dirty="0"/>
              <a:t> és </a:t>
            </a:r>
            <a:r>
              <a:rPr lang="hu-HU" dirty="0" err="1"/>
              <a:t>user</a:t>
            </a:r>
            <a:r>
              <a:rPr lang="hu-HU" dirty="0"/>
              <a:t> működik. Az </a:t>
            </a:r>
            <a:r>
              <a:rPr lang="hu-HU" dirty="0" err="1"/>
              <a:t>admin</a:t>
            </a:r>
            <a:r>
              <a:rPr lang="hu-HU" dirty="0"/>
              <a:t> hozzáadhat filmeket az oldalhoz, megadhatja, hogy mely termekben (A, B, C) vetítik őket, törölhet filmeket, és felügyelheti a felhasználók által írt értékeléseket, amelyeket csak jóváhagyás után ment a rendszer. A termek kapacitása korlátozott, így a </a:t>
            </a:r>
            <a:r>
              <a:rPr lang="hu-HU" dirty="0" err="1"/>
              <a:t>user</a:t>
            </a:r>
            <a:r>
              <a:rPr lang="hu-HU" dirty="0"/>
              <a:t> foglaláskor értesítést kap, ha egy vetítésre már nincs elérhető hely. A felhasználók több film közül választhatnak, amelyek különböző időpontokban futnak ugyanazon a napon.</a:t>
            </a:r>
          </a:p>
        </p:txBody>
      </p:sp>
    </p:spTree>
    <p:extLst>
      <p:ext uri="{BB962C8B-B14F-4D97-AF65-F5344CB8AC3E}">
        <p14:creationId xmlns:p14="http://schemas.microsoft.com/office/powerpoint/2010/main" val="286541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9B699-2E26-AAD2-7775-86766E16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Munkaterv követése </a:t>
            </a:r>
            <a:r>
              <a:rPr lang="hu-HU" dirty="0" err="1"/>
              <a:t>Trello</a:t>
            </a:r>
            <a:r>
              <a:rPr lang="hu-HU" dirty="0"/>
              <a:t>-n: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42E27-908F-1DF4-654B-6D9D49BC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hlinkClick r:id="rId2"/>
              </a:rPr>
              <a:t>Trello</a:t>
            </a:r>
            <a:r>
              <a:rPr lang="hu-HU" dirty="0">
                <a:hlinkClick r:id="rId2"/>
              </a:rPr>
              <a:t> link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7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BD8EDE-9CB0-2B5D-8014-3F8D7994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</a:t>
            </a:r>
            <a:r>
              <a:rPr lang="hu-HU" dirty="0" err="1"/>
              <a:t>Github</a:t>
            </a:r>
            <a:r>
              <a:rPr lang="hu-HU" dirty="0"/>
              <a:t>-os menedzselése: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F9790C-82DB-3A8C-3AC5-85994D6C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hlinkClick r:id="rId2"/>
              </a:rPr>
              <a:t>Github</a:t>
            </a:r>
            <a:r>
              <a:rPr lang="hu-HU" dirty="0">
                <a:hlinkClick r:id="rId2"/>
              </a:rPr>
              <a:t> link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081558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126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gg sans</vt:lpstr>
      <vt:lpstr>Wingdings 3</vt:lpstr>
      <vt:lpstr>Szálak</vt:lpstr>
      <vt:lpstr>Mozi jegyfoglaló rendszer</vt:lpstr>
      <vt:lpstr>A munkaterv felosztása</vt:lpstr>
      <vt:lpstr>A projekt lényege</vt:lpstr>
      <vt:lpstr>Munkaterv követése Trello-n:</vt:lpstr>
      <vt:lpstr>A projekt Github-os menedzselése: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Mézes Csaba Bence</dc:creator>
  <cp:lastModifiedBy>Mézes Csaba Bence</cp:lastModifiedBy>
  <cp:revision>2</cp:revision>
  <dcterms:created xsi:type="dcterms:W3CDTF">2024-10-13T16:23:17Z</dcterms:created>
  <dcterms:modified xsi:type="dcterms:W3CDTF">2024-10-13T17:17:16Z</dcterms:modified>
</cp:coreProperties>
</file>