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1" r:id="rId8"/>
    <p:sldId id="268" r:id="rId9"/>
    <p:sldId id="269" r:id="rId10"/>
    <p:sldId id="274" r:id="rId11"/>
    <p:sldId id="270" r:id="rId12"/>
    <p:sldId id="271" r:id="rId13"/>
    <p:sldId id="272" r:id="rId14"/>
    <p:sldId id="273" r:id="rId15"/>
    <p:sldId id="259" r:id="rId16"/>
    <p:sldId id="262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7M71ZW6q/sfm-magyarok" TargetMode="External"/><Relationship Id="rId2" Type="http://schemas.openxmlformats.org/officeDocument/2006/relationships/hyperlink" Target="https://github.com/nematis0/MoziBAGZ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F19BE-CB3A-C3F6-43D6-A0E197B89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F4500"/>
                </a:solidFill>
              </a:defRPr>
            </a:pPr>
            <a:r>
              <a:t>💺 MoziJEGYFOGLALÓ ALKALMAZÁS 🎥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5DF0E9-2E70-E645-C67A-2DC161892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Mérnöki szoftverfejlesztés projekt</a:t>
            </a:r>
          </a:p>
        </p:txBody>
      </p:sp>
    </p:spTree>
    <p:extLst>
      <p:ext uri="{BB962C8B-B14F-4D97-AF65-F5344CB8AC3E}">
        <p14:creationId xmlns:p14="http://schemas.microsoft.com/office/powerpoint/2010/main" val="47403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17F6A-7372-677C-FABC-87952F1E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1051"/>
            <a:ext cx="10396882" cy="1151965"/>
          </a:xfrm>
        </p:spPr>
        <p:txBody>
          <a:bodyPr/>
          <a:lstStyle/>
          <a:p>
            <a:r>
              <a:rPr lang="hu-HU" dirty="0"/>
              <a:t>FOGLALÁSOK LISTÁJA</a:t>
            </a:r>
          </a:p>
        </p:txBody>
      </p:sp>
      <p:pic>
        <p:nvPicPr>
          <p:cNvPr id="5" name="Tartalom helye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129BDF56-EC0A-47D9-48CE-21F0AB62FF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64166" y="1293016"/>
            <a:ext cx="5425546" cy="4082259"/>
          </a:xfrm>
        </p:spPr>
      </p:pic>
    </p:spTree>
    <p:extLst>
      <p:ext uri="{BB962C8B-B14F-4D97-AF65-F5344CB8AC3E}">
        <p14:creationId xmlns:p14="http://schemas.microsoft.com/office/powerpoint/2010/main" val="172575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5BEF2-BEB2-81E5-E304-CD725D50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31324"/>
            <a:ext cx="10396882" cy="1151965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pic>
        <p:nvPicPr>
          <p:cNvPr id="5" name="Tartalom helye 4" descr="A képen szöveg, képernyőkép, szoftver, tervezés látható&#10;&#10;Automatikusan generált leírás">
            <a:extLst>
              <a:ext uri="{FF2B5EF4-FFF2-40B4-BE49-F238E27FC236}">
                <a16:creationId xmlns:a16="http://schemas.microsoft.com/office/drawing/2014/main" id="{CFA3F7FD-4CBC-53A0-5CEE-BF5CF57317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9426" y="1171524"/>
            <a:ext cx="4873148" cy="4164842"/>
          </a:xfrm>
        </p:spPr>
      </p:pic>
    </p:spTree>
    <p:extLst>
      <p:ext uri="{BB962C8B-B14F-4D97-AF65-F5344CB8AC3E}">
        <p14:creationId xmlns:p14="http://schemas.microsoft.com/office/powerpoint/2010/main" val="199389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21280-74EF-C7C1-1849-E83D1EA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EXTRA 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BF920-0A10-E473-43E8-0D0FCCE18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Kapcsolattartó rész – probléma, észrevétel jelzésére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Tudnivalók szekció –  AZ APPLIKÁCIÓ </a:t>
            </a:r>
            <a:r>
              <a:rPr lang="hu-HU" dirty="0" err="1">
                <a:solidFill>
                  <a:schemeClr val="accent1">
                    <a:lumMod val="50000"/>
                  </a:schemeClr>
                </a:solidFill>
              </a:rPr>
              <a:t>CÉLJa</a:t>
            </a:r>
            <a:endParaRPr lang="hu-H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DAD04-D5D6-394E-54E4-DD44E9F5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MINKET ÉRDEMES VÁLASZTANI?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AD64CD-10CD-0EE8-3B6B-0513800821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Figyelembe vesszük a piaci trendeket a filmajánlat elkészítésekor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Hetente frissülő tartalom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FELHASZNÁLÓBARÁT KEZELŐFELÜLET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NYITÁSI AKCIÓ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19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09E6E-8341-BDFA-F9C3-1BD84307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HABOZZ!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8608FA-97F2-785A-2426-6B37720785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ITT AZ IDŐ, HOGY TE IS ÁTÉLD A LEGJOBB ÁR/ÉRTÉK ARÁNYÚ MOZIÉLMÉNYT A KÖZELBEN!</a:t>
            </a:r>
          </a:p>
        </p:txBody>
      </p:sp>
    </p:spTree>
    <p:extLst>
      <p:ext uri="{BB962C8B-B14F-4D97-AF65-F5344CB8AC3E}">
        <p14:creationId xmlns:p14="http://schemas.microsoft.com/office/powerpoint/2010/main" val="87736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38A4A-5B2A-2977-F6DB-6ADD1275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2DC55F-C382-F363-7637-BB23324FD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https://github.com/nematis0/MoziBAGZS</a:t>
            </a:r>
            <a:endParaRPr lang="hu-HU" dirty="0"/>
          </a:p>
          <a:p>
            <a:r>
              <a:rPr lang="hu-HU" dirty="0" err="1"/>
              <a:t>Trello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https://trello.com/b/7M71ZW6q/sfm-magyarok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29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D0F94-44E7-6E93-817D-44CD147D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8000"/>
                </a:solidFill>
              </a:defRPr>
            </a:pPr>
            <a:r>
              <a:t>Köszönjük a figyelmet! 🙌</a:t>
            </a:r>
          </a:p>
        </p:txBody>
      </p:sp>
      <p:pic>
        <p:nvPicPr>
          <p:cNvPr id="13" name="Tartalom helye 12" descr="A képen fekete, sötétség, tér látható&#10;&#10;Automatikusan generált leírás">
            <a:extLst>
              <a:ext uri="{FF2B5EF4-FFF2-40B4-BE49-F238E27FC236}">
                <a16:creationId xmlns:a16="http://schemas.microsoft.com/office/drawing/2014/main" id="{1F57FA1C-14CC-BDCF-61F2-018F0FAD68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40396" y="2174486"/>
            <a:ext cx="4487691" cy="2509027"/>
          </a:xfrm>
        </p:spPr>
      </p:pic>
    </p:spTree>
    <p:extLst>
      <p:ext uri="{BB962C8B-B14F-4D97-AF65-F5344CB8AC3E}">
        <p14:creationId xmlns:p14="http://schemas.microsoft.com/office/powerpoint/2010/main" val="35817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F84C2-C605-D4DC-8505-3F03CB6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Készítők,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72605F-E047-2D49-F8FF-8D0A73FC42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Frontend – Szatmári Zsolt, Borsos Attila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Backend – Kerecsen Gergő, Mézes Bence</a:t>
            </a:r>
          </a:p>
        </p:txBody>
      </p:sp>
    </p:spTree>
    <p:extLst>
      <p:ext uri="{BB962C8B-B14F-4D97-AF65-F5344CB8AC3E}">
        <p14:creationId xmlns:p14="http://schemas.microsoft.com/office/powerpoint/2010/main" val="21588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9F009-BAF7-95EE-1269-5B24740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✨ </a:t>
            </a:r>
            <a:r>
              <a:rPr dirty="0" err="1"/>
              <a:t>Főbb</a:t>
            </a:r>
            <a:r>
              <a:rPr dirty="0"/>
              <a:t> </a:t>
            </a:r>
            <a:r>
              <a:rPr dirty="0" err="1"/>
              <a:t>Funkciók</a:t>
            </a:r>
            <a:r>
              <a:rPr dirty="0"/>
              <a:t> ✨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8C5B12-D497-8702-7EF6-C2E10686C0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/>
              <a:t>KORSZERŰ BEJELENTKEZTETŐ RENDSZER</a:t>
            </a:r>
          </a:p>
          <a:p>
            <a:r>
              <a:rPr dirty="0"/>
              <a:t>AKTUÁLIS FILMEK BÖNGÉSZÉSE</a:t>
            </a:r>
            <a:r>
              <a:rPr lang="hu-HU" dirty="0"/>
              <a:t> </a:t>
            </a:r>
            <a:endParaRPr dirty="0"/>
          </a:p>
          <a:p>
            <a:r>
              <a:rPr dirty="0"/>
              <a:t>INTERAKTÍV JEGYFOGLALÁS</a:t>
            </a:r>
            <a:r>
              <a:rPr lang="hu-HU" dirty="0"/>
              <a:t> </a:t>
            </a:r>
            <a:endParaRPr dirty="0"/>
          </a:p>
          <a:p>
            <a:r>
              <a:rPr dirty="0"/>
              <a:t>FIÓKADATOK MÓDOSÍTÁSA</a:t>
            </a:r>
          </a:p>
          <a:p>
            <a:r>
              <a:rPr dirty="0"/>
              <a:t>ADMIN FUNKCIÓK</a:t>
            </a:r>
          </a:p>
        </p:txBody>
      </p:sp>
    </p:spTree>
    <p:extLst>
      <p:ext uri="{BB962C8B-B14F-4D97-AF65-F5344CB8AC3E}">
        <p14:creationId xmlns:p14="http://schemas.microsoft.com/office/powerpoint/2010/main" val="34763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AFF8D-976C-930B-1C62-5E23ED78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9145"/>
            <a:ext cx="10396882" cy="1151965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9" name="Tartalom helye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1CAD67B-6C15-AE46-F113-2BC18E05E4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83605" y="1361110"/>
            <a:ext cx="6424789" cy="3993185"/>
          </a:xfrm>
        </p:spPr>
      </p:pic>
    </p:spTree>
    <p:extLst>
      <p:ext uri="{BB962C8B-B14F-4D97-AF65-F5344CB8AC3E}">
        <p14:creationId xmlns:p14="http://schemas.microsoft.com/office/powerpoint/2010/main" val="31245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BBE9B-E754-699F-FAEA-455F344E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2" y="135898"/>
            <a:ext cx="10396882" cy="1151965"/>
          </a:xfrm>
        </p:spPr>
        <p:txBody>
          <a:bodyPr/>
          <a:lstStyle/>
          <a:p>
            <a:r>
              <a:rPr lang="hu-HU" dirty="0"/>
              <a:t>FOGADÓ OLDAL</a:t>
            </a:r>
          </a:p>
        </p:txBody>
      </p:sp>
      <p:pic>
        <p:nvPicPr>
          <p:cNvPr id="9" name="Tartalom helye 8" descr="A képen szöveg, Emberi arc, Szórólap, Hirdetés látható&#10;&#10;Automatikusan generált leírás">
            <a:extLst>
              <a:ext uri="{FF2B5EF4-FFF2-40B4-BE49-F238E27FC236}">
                <a16:creationId xmlns:a16="http://schemas.microsoft.com/office/drawing/2014/main" id="{F5BE6FE0-27BA-5185-1FFA-1495964091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02345" y="1066039"/>
            <a:ext cx="5787310" cy="4402834"/>
          </a:xfrm>
        </p:spPr>
      </p:pic>
    </p:spTree>
    <p:extLst>
      <p:ext uri="{BB962C8B-B14F-4D97-AF65-F5344CB8AC3E}">
        <p14:creationId xmlns:p14="http://schemas.microsoft.com/office/powerpoint/2010/main" val="17117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27E35-8A90-D08E-512F-AA7C9527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51" y="111868"/>
            <a:ext cx="10396882" cy="1151965"/>
          </a:xfrm>
        </p:spPr>
        <p:txBody>
          <a:bodyPr/>
          <a:lstStyle/>
          <a:p>
            <a:r>
              <a:rPr lang="hu-HU" dirty="0"/>
              <a:t>Bejelentkezés után</a:t>
            </a:r>
          </a:p>
        </p:txBody>
      </p:sp>
      <p:pic>
        <p:nvPicPr>
          <p:cNvPr id="5" name="Tartalom helye 4" descr="A képen szöveg, Szórólap, Emberi arc, Hirdetés látható&#10;&#10;Automatikusan generált leírás">
            <a:extLst>
              <a:ext uri="{FF2B5EF4-FFF2-40B4-BE49-F238E27FC236}">
                <a16:creationId xmlns:a16="http://schemas.microsoft.com/office/drawing/2014/main" id="{3EF39739-2706-BDC3-9E05-AB358C6245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23747" y="1097793"/>
            <a:ext cx="5344506" cy="4355655"/>
          </a:xfrm>
        </p:spPr>
      </p:pic>
    </p:spTree>
    <p:extLst>
      <p:ext uri="{BB962C8B-B14F-4D97-AF65-F5344CB8AC3E}">
        <p14:creationId xmlns:p14="http://schemas.microsoft.com/office/powerpoint/2010/main" val="168135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141B7-B1BA-7F64-CEC3-4F2AE5A9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1051"/>
            <a:ext cx="10396882" cy="1151965"/>
          </a:xfrm>
        </p:spPr>
        <p:txBody>
          <a:bodyPr/>
          <a:lstStyle/>
          <a:p>
            <a:r>
              <a:rPr lang="hu-HU" dirty="0"/>
              <a:t>FOGLALÁS</a:t>
            </a:r>
          </a:p>
        </p:txBody>
      </p:sp>
      <p:pic>
        <p:nvPicPr>
          <p:cNvPr id="5" name="Tartalom helye 4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D20C623C-7A51-2655-0CD1-06373061DF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07001" y="1128410"/>
            <a:ext cx="5177997" cy="4246866"/>
          </a:xfrm>
        </p:spPr>
      </p:pic>
    </p:spTree>
    <p:extLst>
      <p:ext uri="{BB962C8B-B14F-4D97-AF65-F5344CB8AC3E}">
        <p14:creationId xmlns:p14="http://schemas.microsoft.com/office/powerpoint/2010/main" val="29937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8AB00-0F74-6741-5E1F-E8620150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11868"/>
            <a:ext cx="10396882" cy="1151965"/>
          </a:xfrm>
        </p:spPr>
        <p:txBody>
          <a:bodyPr/>
          <a:lstStyle/>
          <a:p>
            <a:r>
              <a:rPr lang="hu-HU" dirty="0"/>
              <a:t>ADMIN FELÜLET</a:t>
            </a:r>
          </a:p>
        </p:txBody>
      </p:sp>
      <p:pic>
        <p:nvPicPr>
          <p:cNvPr id="5" name="Tartalom helye 4" descr="A képen szöveg, képernyőkép, piros, tervezés látható&#10;&#10;Automatikusan generált leírás">
            <a:extLst>
              <a:ext uri="{FF2B5EF4-FFF2-40B4-BE49-F238E27FC236}">
                <a16:creationId xmlns:a16="http://schemas.microsoft.com/office/drawing/2014/main" id="{CD0B52D0-3609-2F8C-0921-CD0DBC40E1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26088" y="1195738"/>
            <a:ext cx="6311956" cy="4232295"/>
          </a:xfrm>
        </p:spPr>
      </p:pic>
    </p:spTree>
    <p:extLst>
      <p:ext uri="{BB962C8B-B14F-4D97-AF65-F5344CB8AC3E}">
        <p14:creationId xmlns:p14="http://schemas.microsoft.com/office/powerpoint/2010/main" val="2930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50B32B-737C-5CEB-AEE9-B8A70CD9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1324"/>
            <a:ext cx="10396882" cy="1151965"/>
          </a:xfrm>
        </p:spPr>
        <p:txBody>
          <a:bodyPr/>
          <a:lstStyle/>
          <a:p>
            <a:r>
              <a:rPr lang="hu-HU" dirty="0"/>
              <a:t>PROFIL szerkesztése</a:t>
            </a: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3840F52-55E4-DA18-47D5-B4B1ADAC59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22218" y="1391055"/>
            <a:ext cx="4324045" cy="3665497"/>
          </a:xfrm>
        </p:spPr>
      </p:pic>
    </p:spTree>
    <p:extLst>
      <p:ext uri="{BB962C8B-B14F-4D97-AF65-F5344CB8AC3E}">
        <p14:creationId xmlns:p14="http://schemas.microsoft.com/office/powerpoint/2010/main" val="99484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8725B456B1BFE428CC1B7FAB5D9C8EC" ma:contentTypeVersion="13" ma:contentTypeDescription="Új dokumentum létrehozása." ma:contentTypeScope="" ma:versionID="f879053acfee48815888ce84efa7e700">
  <xsd:schema xmlns:xsd="http://www.w3.org/2001/XMLSchema" xmlns:xs="http://www.w3.org/2001/XMLSchema" xmlns:p="http://schemas.microsoft.com/office/2006/metadata/properties" xmlns:ns3="76251176-e19b-4bd2-afa1-7e39dd779eff" xmlns:ns4="e0a263c1-93eb-4b51-937a-ec8c7e03c1ca" targetNamespace="http://schemas.microsoft.com/office/2006/metadata/properties" ma:root="true" ma:fieldsID="fb49d3e7f84b22e616efdb64347f97a1" ns3:_="" ns4:_="">
    <xsd:import namespace="76251176-e19b-4bd2-afa1-7e39dd779eff"/>
    <xsd:import namespace="e0a263c1-93eb-4b51-937a-ec8c7e03c1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51176-e19b-4bd2-afa1-7e39dd779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263c1-93eb-4b51-937a-ec8c7e03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251176-e19b-4bd2-afa1-7e39dd779eff" xsi:nil="true"/>
  </documentManagement>
</p:properties>
</file>

<file path=customXml/itemProps1.xml><?xml version="1.0" encoding="utf-8"?>
<ds:datastoreItem xmlns:ds="http://schemas.openxmlformats.org/officeDocument/2006/customXml" ds:itemID="{5CCCD0B1-521D-45C2-89F1-28EF8D3A0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51176-e19b-4bd2-afa1-7e39dd779eff"/>
    <ds:schemaRef ds:uri="e0a263c1-93eb-4b51-937a-ec8c7e03c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1A5419-2F03-41EE-B6A4-EA56E0628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FD0A79-407A-4C6C-89B9-D400F7729DAE}">
  <ds:schemaRefs>
    <ds:schemaRef ds:uri="http://purl.org/dc/terms/"/>
    <ds:schemaRef ds:uri="http://purl.org/dc/dcmitype/"/>
    <ds:schemaRef ds:uri="http://purl.org/dc/elements/1.1/"/>
    <ds:schemaRef ds:uri="e0a263c1-93eb-4b51-937a-ec8c7e03c1ca"/>
    <ds:schemaRef ds:uri="76251176-e19b-4bd2-afa1-7e39dd779eff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746</TotalTime>
  <Words>139</Words>
  <Application>Microsoft Office PowerPoint</Application>
  <PresentationFormat>Szélesvásznú</PresentationFormat>
  <Paragraphs>33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Impact</vt:lpstr>
      <vt:lpstr>Fő esemény</vt:lpstr>
      <vt:lpstr>💺 MoziJEGYFOGLALÓ ALKALMAZÁS 🎥</vt:lpstr>
      <vt:lpstr>Készítők, felosztás</vt:lpstr>
      <vt:lpstr>✨ Főbb Funkciók ✨</vt:lpstr>
      <vt:lpstr>ADATBÁZIS</vt:lpstr>
      <vt:lpstr>FOGADÓ OLDAL</vt:lpstr>
      <vt:lpstr>Bejelentkezés után</vt:lpstr>
      <vt:lpstr>FOGLALÁS</vt:lpstr>
      <vt:lpstr>ADMIN FELÜLET</vt:lpstr>
      <vt:lpstr>PROFIL szerkesztése</vt:lpstr>
      <vt:lpstr>FOGLALÁSOK LISTÁJA</vt:lpstr>
      <vt:lpstr>FELHASZNÁLÓK</vt:lpstr>
      <vt:lpstr>EXTRA TARTALOM</vt:lpstr>
      <vt:lpstr>MIÉRT MINKET ÉRDEMES VÁLASZTANI?</vt:lpstr>
      <vt:lpstr>NE HABOZZ!</vt:lpstr>
      <vt:lpstr>LINKEK</vt:lpstr>
      <vt:lpstr>Köszönjük a figyelmet! 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Kerecsen Gergő András</dc:creator>
  <cp:lastModifiedBy>Kerecsen Gergő András</cp:lastModifiedBy>
  <cp:revision>40</cp:revision>
  <dcterms:created xsi:type="dcterms:W3CDTF">2024-12-11T09:51:48Z</dcterms:created>
  <dcterms:modified xsi:type="dcterms:W3CDTF">2024-12-11T23:10:22Z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0x01010038725B456B1BFE428CC1B7FAB5D9C8EC</vt:lpwstr>
  </property>
</Properties>
</file>