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0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5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0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7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2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6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DF6-7ECA-4653-933B-4FFC9B75943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2862-D1B1-4979-8155-7442E3B660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7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91476" y="240242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591475" y="1802960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591475" y="1189016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5489" y="240242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8385" y="1776061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5489" y="1138242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91" y="4481321"/>
            <a:ext cx="2838639" cy="234352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49951" y="6396058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Droits </a:t>
            </a:r>
            <a:r>
              <a:rPr lang="fr-FR" sz="2400" dirty="0" err="1" smtClean="0">
                <a:solidFill>
                  <a:schemeClr val="bg1"/>
                </a:solidFill>
              </a:rPr>
              <a:t>reservés</a:t>
            </a:r>
            <a:r>
              <a:rPr lang="fr-FR" sz="2400" dirty="0" smtClean="0">
                <a:solidFill>
                  <a:schemeClr val="bg1"/>
                </a:solidFill>
              </a:rPr>
              <a:t> (c)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15489" y="3513700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Avatar: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1475" y="3012624"/>
            <a:ext cx="2442949" cy="1463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Triangle isocèle 20"/>
          <p:cNvSpPr/>
          <p:nvPr/>
        </p:nvSpPr>
        <p:spPr>
          <a:xfrm rot="16049043">
            <a:off x="4200706" y="4671942"/>
            <a:ext cx="446329" cy="24109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5400000">
            <a:off x="4589999" y="4611066"/>
            <a:ext cx="445899" cy="2939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49951" y="5367972"/>
            <a:ext cx="2410415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Commencer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9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987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09337" y="3985032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9336" y="4776467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209336" y="3125291"/>
            <a:ext cx="244294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FISH EYE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3350" y="3985032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Nom: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6246" y="4749568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Nouvelle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350" y="3074517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Rejoindre une partie: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85586" y="272102"/>
            <a:ext cx="62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Bienvenue sur la plateforme ….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over-blog.com/300x300/5/49/62/49/ICONE-INFOR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52" y="121384"/>
            <a:ext cx="612382" cy="6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>
            <a:endCxn id="1026" idx="3"/>
          </p:cNvCxnSpPr>
          <p:nvPr/>
        </p:nvCxnSpPr>
        <p:spPr>
          <a:xfrm flipH="1" flipV="1">
            <a:off x="8351434" y="427576"/>
            <a:ext cx="2878652" cy="162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868130" y="884485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CLIK</a:t>
            </a:r>
            <a:endParaRPr lang="fr-FR" sz="2400" dirty="0">
              <a:solidFill>
                <a:schemeClr val="bg1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376687" y="1208230"/>
            <a:ext cx="4762548" cy="5003478"/>
            <a:chOff x="2858317" y="-914400"/>
            <a:chExt cx="7841527" cy="832513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17" y="-914400"/>
              <a:ext cx="7841527" cy="83251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70998" y="4107976"/>
              <a:ext cx="6810233" cy="12738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/>
              <a:r>
                <a:rPr lang="fr-FR" sz="1200" b="0" i="0" dirty="0" smtClean="0">
                  <a:solidFill>
                    <a:srgbClr val="252525"/>
                  </a:solidFill>
                  <a:effectLst/>
                  <a:latin typeface="Copperplate Gothic Bold" panose="020E0705020206020404" pitchFamily="34" charset="0"/>
                </a:rPr>
                <a:t>Robot ricochet est un jeu composé d'un plateau, de tuiles représentant chacune une des</a:t>
              </a:r>
              <a:endParaRPr lang="fr-FR" sz="1200" b="0" i="0" dirty="0">
                <a:solidFill>
                  <a:srgbClr val="252525"/>
                </a:solidFill>
                <a:effectLst/>
                <a:latin typeface="Copperplate Gothic Bold" panose="020E0705020206020404" pitchFamily="34" charset="0"/>
              </a:endParaRPr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4285397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8177284" y="4107976"/>
              <a:ext cx="941696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0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http://t3.gstatic.com/images?q=tbn:ANd9GcRFRBkxl3zKMvDhihIiUBk3995WwgohxHB3sOFPfNqwBcPNozu-cEHpMPtK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8159" y="840516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ROBOTS: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8159" y="216238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Avatars: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59" y="2693398"/>
            <a:ext cx="1029495" cy="14198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39" y="2716629"/>
            <a:ext cx="790505" cy="135137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38" y="2722437"/>
            <a:ext cx="781313" cy="133426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6" y="2718565"/>
            <a:ext cx="887020" cy="134567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72" y="2706949"/>
            <a:ext cx="946768" cy="13798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52" y="2722437"/>
            <a:ext cx="680201" cy="133426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44" y="2701140"/>
            <a:ext cx="698586" cy="139699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78" y="2693398"/>
            <a:ext cx="1194949" cy="14198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2691196"/>
            <a:ext cx="867809" cy="1403085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398159" y="4514590"/>
            <a:ext cx="307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Gagner/perdre: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47" y="4909698"/>
            <a:ext cx="1006677" cy="147769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91" y="4909699"/>
            <a:ext cx="1264853" cy="1477690"/>
          </a:xfrm>
          <a:prstGeom prst="rect">
            <a:avLst/>
          </a:prstGeom>
        </p:spPr>
      </p:pic>
      <p:sp>
        <p:nvSpPr>
          <p:cNvPr id="7" name="Corde 6"/>
          <p:cNvSpPr/>
          <p:nvPr/>
        </p:nvSpPr>
        <p:spPr>
          <a:xfrm>
            <a:off x="3847378" y="546859"/>
            <a:ext cx="820157" cy="709153"/>
          </a:xfrm>
          <a:prstGeom prst="chor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65447" y="1706880"/>
            <a:ext cx="612654" cy="55614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4488691" y="1404038"/>
            <a:ext cx="896890" cy="666013"/>
            <a:chOff x="4488691" y="1404038"/>
            <a:chExt cx="896890" cy="666013"/>
          </a:xfrm>
        </p:grpSpPr>
        <p:sp>
          <p:nvSpPr>
            <p:cNvPr id="8" name="Triangle isocèle 7"/>
            <p:cNvSpPr/>
            <p:nvPr/>
          </p:nvSpPr>
          <p:spPr>
            <a:xfrm>
              <a:off x="4488691" y="1404038"/>
              <a:ext cx="896890" cy="666013"/>
            </a:xfrm>
            <a:prstGeom prst="triangl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4777428" y="1638502"/>
              <a:ext cx="319415" cy="36009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21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63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Mounia L</dc:creator>
  <cp:lastModifiedBy>Mounia L</cp:lastModifiedBy>
  <cp:revision>20</cp:revision>
  <dcterms:created xsi:type="dcterms:W3CDTF">2014-12-01T09:25:13Z</dcterms:created>
  <dcterms:modified xsi:type="dcterms:W3CDTF">2015-01-05T12:50:54Z</dcterms:modified>
</cp:coreProperties>
</file>