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0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7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DF6-7ECA-4653-933B-4FFC9B759431}" type="datetimeFigureOut">
              <a:rPr lang="fr-FR" smtClean="0"/>
              <a:t>08/01/2015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91476" y="240242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91475" y="1802960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591475" y="1189016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5489" y="240242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385" y="177606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5489" y="1138242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91" y="4481321"/>
            <a:ext cx="2838639" cy="23435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49951" y="6396058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Droits </a:t>
            </a:r>
            <a:r>
              <a:rPr lang="fr-FR" sz="2400" dirty="0" err="1" smtClean="0">
                <a:solidFill>
                  <a:schemeClr val="bg1"/>
                </a:solidFill>
              </a:rPr>
              <a:t>reservés</a:t>
            </a:r>
            <a:r>
              <a:rPr lang="fr-FR" sz="2400" dirty="0" smtClean="0">
                <a:solidFill>
                  <a:schemeClr val="bg1"/>
                </a:solidFill>
              </a:rPr>
              <a:t> (c)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15489" y="3513700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Avatar: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1475" y="3012624"/>
            <a:ext cx="2442949" cy="1463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Triangle isocèle 20"/>
          <p:cNvSpPr/>
          <p:nvPr/>
        </p:nvSpPr>
        <p:spPr>
          <a:xfrm rot="16049043">
            <a:off x="4200706" y="4671942"/>
            <a:ext cx="446329" cy="241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4589999" y="4611066"/>
            <a:ext cx="445899" cy="293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49951" y="5367972"/>
            <a:ext cx="241041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Commencer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09337" y="3985032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9336" y="4776467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09336" y="312529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3350" y="398503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6246" y="474956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350" y="3074517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endCxn id="1026" idx="3"/>
          </p:cNvCxnSpPr>
          <p:nvPr/>
        </p:nvCxnSpPr>
        <p:spPr>
          <a:xfrm flipH="1" flipV="1">
            <a:off x="8351434" y="427576"/>
            <a:ext cx="2878652" cy="16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868130" y="884485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CLIK</a:t>
            </a:r>
            <a:endParaRPr lang="fr-FR" sz="2400" dirty="0">
              <a:solidFill>
                <a:schemeClr val="bg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376687" y="1208230"/>
            <a:ext cx="4762548" cy="5003478"/>
            <a:chOff x="2858317" y="-914400"/>
            <a:chExt cx="7841527" cy="832513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17" y="-914400"/>
              <a:ext cx="7841527" cy="83251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70998" y="4107976"/>
              <a:ext cx="6810233" cy="12738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fr-FR" sz="1200" b="0" i="0" dirty="0" smtClean="0">
                  <a:solidFill>
                    <a:srgbClr val="252525"/>
                  </a:solidFill>
                  <a:effectLst/>
                  <a:latin typeface="Copperplate Gothic Bold" panose="020E0705020206020404" pitchFamily="34" charset="0"/>
                </a:rPr>
                <a:t>Robot ricochet est un jeu composé d'un plateau, de tuiles représentant chacune une des</a:t>
              </a:r>
              <a:endParaRPr lang="fr-FR" sz="1200" b="0" i="0" dirty="0">
                <a:solidFill>
                  <a:srgbClr val="252525"/>
                </a:solidFill>
                <a:effectLst/>
                <a:latin typeface="Copperplate Gothic Bold" panose="020E0705020206020404" pitchFamily="34" charset="0"/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285397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177284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0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8159" y="840516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ROBOTS: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8159" y="216238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Avatars: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59" y="2693398"/>
            <a:ext cx="1029495" cy="1419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39" y="2716629"/>
            <a:ext cx="790505" cy="13513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38" y="2722437"/>
            <a:ext cx="781313" cy="133426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6" y="2718565"/>
            <a:ext cx="887020" cy="134567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72" y="2706949"/>
            <a:ext cx="946768" cy="13798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52" y="2722437"/>
            <a:ext cx="680201" cy="133426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4" y="2701140"/>
            <a:ext cx="698586" cy="139699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78" y="2693398"/>
            <a:ext cx="1194949" cy="14198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2691196"/>
            <a:ext cx="867809" cy="1403085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98159" y="451459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Gagner/perdre: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4909698"/>
            <a:ext cx="1006677" cy="1477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1" y="4909699"/>
            <a:ext cx="1264853" cy="1477690"/>
          </a:xfrm>
          <a:prstGeom prst="rect">
            <a:avLst/>
          </a:prstGeom>
        </p:spPr>
      </p:pic>
      <p:sp>
        <p:nvSpPr>
          <p:cNvPr id="7" name="Corde 6"/>
          <p:cNvSpPr/>
          <p:nvPr/>
        </p:nvSpPr>
        <p:spPr>
          <a:xfrm>
            <a:off x="3847378" y="546859"/>
            <a:ext cx="820157" cy="709153"/>
          </a:xfrm>
          <a:prstGeom prst="chor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65447" y="1706880"/>
            <a:ext cx="612654" cy="55614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4488691" y="1404038"/>
            <a:ext cx="896890" cy="666013"/>
            <a:chOff x="4488691" y="1404038"/>
            <a:chExt cx="896890" cy="666013"/>
          </a:xfrm>
        </p:grpSpPr>
        <p:sp>
          <p:nvSpPr>
            <p:cNvPr id="8" name="Triangle isocèle 7"/>
            <p:cNvSpPr/>
            <p:nvPr/>
          </p:nvSpPr>
          <p:spPr>
            <a:xfrm>
              <a:off x="4488691" y="1404038"/>
              <a:ext cx="896890" cy="666013"/>
            </a:xfrm>
            <a:prstGeom prst="triangl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4777428" y="1638502"/>
              <a:ext cx="319415" cy="36009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21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705867" y="2388777"/>
            <a:ext cx="723157" cy="697277"/>
            <a:chOff x="1705867" y="2388777"/>
            <a:chExt cx="723157" cy="697277"/>
          </a:xfrm>
        </p:grpSpPr>
        <p:sp>
          <p:nvSpPr>
            <p:cNvPr id="4" name="Rectangle 3"/>
            <p:cNvSpPr/>
            <p:nvPr/>
          </p:nvSpPr>
          <p:spPr>
            <a:xfrm rot="597812">
              <a:off x="1705867" y="2388777"/>
              <a:ext cx="723157" cy="6972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870500" y="2566397"/>
              <a:ext cx="5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04</a:t>
              </a:r>
              <a:endParaRPr lang="fr-FR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141158" y="2388778"/>
            <a:ext cx="723157" cy="697277"/>
            <a:chOff x="3141158" y="2388778"/>
            <a:chExt cx="723157" cy="697277"/>
          </a:xfrm>
        </p:grpSpPr>
        <p:sp>
          <p:nvSpPr>
            <p:cNvPr id="5" name="Rectangle 4"/>
            <p:cNvSpPr/>
            <p:nvPr/>
          </p:nvSpPr>
          <p:spPr>
            <a:xfrm rot="597812">
              <a:off x="3141158" y="2388778"/>
              <a:ext cx="723157" cy="6972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308062" y="2566397"/>
              <a:ext cx="5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06</a:t>
              </a:r>
              <a:endParaRPr lang="fr-FR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503472" y="2388778"/>
            <a:ext cx="723157" cy="697277"/>
            <a:chOff x="4503472" y="2388778"/>
            <a:chExt cx="723157" cy="697277"/>
          </a:xfrm>
        </p:grpSpPr>
        <p:sp>
          <p:nvSpPr>
            <p:cNvPr id="6" name="Rectangle 5"/>
            <p:cNvSpPr/>
            <p:nvPr/>
          </p:nvSpPr>
          <p:spPr>
            <a:xfrm rot="597812">
              <a:off x="4503472" y="2388778"/>
              <a:ext cx="723157" cy="6972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648375" y="2566397"/>
              <a:ext cx="5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01</a:t>
              </a:r>
              <a:endParaRPr lang="fr-FR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116184" y="2388778"/>
            <a:ext cx="723157" cy="697277"/>
            <a:chOff x="6116184" y="2388778"/>
            <a:chExt cx="723157" cy="697277"/>
          </a:xfrm>
        </p:grpSpPr>
        <p:sp>
          <p:nvSpPr>
            <p:cNvPr id="7" name="Rectangle 6"/>
            <p:cNvSpPr/>
            <p:nvPr/>
          </p:nvSpPr>
          <p:spPr>
            <a:xfrm rot="597812">
              <a:off x="6116184" y="2388778"/>
              <a:ext cx="723157" cy="6972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246502" y="2566397"/>
              <a:ext cx="5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02</a:t>
              </a:r>
              <a:endParaRPr lang="fr-FR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7642085" y="2388777"/>
            <a:ext cx="723157" cy="697277"/>
            <a:chOff x="7642085" y="2388777"/>
            <a:chExt cx="723157" cy="697277"/>
          </a:xfrm>
        </p:grpSpPr>
        <p:sp>
          <p:nvSpPr>
            <p:cNvPr id="8" name="Rectangle 7"/>
            <p:cNvSpPr/>
            <p:nvPr/>
          </p:nvSpPr>
          <p:spPr>
            <a:xfrm rot="597812">
              <a:off x="7642085" y="2388777"/>
              <a:ext cx="723157" cy="69727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769567" y="2566397"/>
              <a:ext cx="5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03</a:t>
              </a:r>
              <a:endParaRPr lang="fr-FR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9105823" y="2388778"/>
            <a:ext cx="723157" cy="697277"/>
            <a:chOff x="9105823" y="2388778"/>
            <a:chExt cx="723157" cy="697277"/>
          </a:xfrm>
        </p:grpSpPr>
        <p:sp>
          <p:nvSpPr>
            <p:cNvPr id="9" name="Rectangle 8"/>
            <p:cNvSpPr/>
            <p:nvPr/>
          </p:nvSpPr>
          <p:spPr>
            <a:xfrm rot="597812">
              <a:off x="9105823" y="2388778"/>
              <a:ext cx="723157" cy="69727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9206009" y="2552749"/>
              <a:ext cx="5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05</a:t>
              </a:r>
              <a:endParaRPr lang="fr-FR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452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69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Copperplate Gothic Bold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Mounia L</dc:creator>
  <cp:lastModifiedBy>Mounia L</cp:lastModifiedBy>
  <cp:revision>23</cp:revision>
  <dcterms:created xsi:type="dcterms:W3CDTF">2014-12-01T09:25:13Z</dcterms:created>
  <dcterms:modified xsi:type="dcterms:W3CDTF">2015-01-08T12:27:41Z</dcterms:modified>
</cp:coreProperties>
</file>