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7"/>
  </p:notesMasterIdLst>
  <p:sldIdLst>
    <p:sldId id="3825" r:id="rId5"/>
    <p:sldId id="3840" r:id="rId6"/>
    <p:sldId id="3829" r:id="rId7"/>
    <p:sldId id="3839" r:id="rId8"/>
    <p:sldId id="3835" r:id="rId9"/>
    <p:sldId id="3837" r:id="rId10"/>
    <p:sldId id="3842" r:id="rId11"/>
    <p:sldId id="3794" r:id="rId12"/>
    <p:sldId id="3841" r:id="rId13"/>
    <p:sldId id="3838" r:id="rId14"/>
    <p:sldId id="3836" r:id="rId15"/>
    <p:sldId id="383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5" autoAdjust="0"/>
    <p:restoredTop sz="94660"/>
  </p:normalViewPr>
  <p:slideViewPr>
    <p:cSldViewPr snapToGrid="0">
      <p:cViewPr>
        <p:scale>
          <a:sx n="85" d="100"/>
          <a:sy n="85" d="100"/>
        </p:scale>
        <p:origin x="48" y="114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11/8/2022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[image]: https://atlas-network.com/wp-content/uploads/2019/03/containers1-16.9.jpg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42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[Image]: https://stalk-calvin.github.io/img/20170415vd/docker.png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419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45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[image]: https://www.docker.com/pricing/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264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[Data]: https://www.cvedetails.com/product/28125/Docker-Docker.html?vendor_id=13534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680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26010" y="4732081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3A8BD71-A30D-56C2-CEDA-FB35888E21E4}"/>
              </a:ext>
            </a:extLst>
          </p:cNvPr>
          <p:cNvSpPr/>
          <p:nvPr userDrawn="1"/>
        </p:nvSpPr>
        <p:spPr>
          <a:xfrm>
            <a:off x="1156556" y="1278477"/>
            <a:ext cx="9878886" cy="5579523"/>
          </a:xfrm>
          <a:custGeom>
            <a:avLst/>
            <a:gdLst>
              <a:gd name="connsiteX0" fmla="*/ 4939443 w 9878886"/>
              <a:gd name="connsiteY0" fmla="*/ 0 h 5579523"/>
              <a:gd name="connsiteX1" fmla="*/ 9878886 w 9878886"/>
              <a:gd name="connsiteY1" fmla="*/ 4939443 h 5579523"/>
              <a:gd name="connsiteX2" fmla="*/ 9853384 w 9878886"/>
              <a:gd name="connsiteY2" fmla="*/ 5444473 h 5579523"/>
              <a:gd name="connsiteX3" fmla="*/ 9836223 w 9878886"/>
              <a:gd name="connsiteY3" fmla="*/ 5579523 h 5579523"/>
              <a:gd name="connsiteX4" fmla="*/ 42663 w 9878886"/>
              <a:gd name="connsiteY4" fmla="*/ 5579523 h 5579523"/>
              <a:gd name="connsiteX5" fmla="*/ 25502 w 9878886"/>
              <a:gd name="connsiteY5" fmla="*/ 5444473 h 5579523"/>
              <a:gd name="connsiteX6" fmla="*/ 0 w 9878886"/>
              <a:gd name="connsiteY6" fmla="*/ 4939443 h 5579523"/>
              <a:gd name="connsiteX7" fmla="*/ 4939443 w 9878886"/>
              <a:gd name="connsiteY7" fmla="*/ 0 h 5579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78886" h="5579523">
                <a:moveTo>
                  <a:pt x="4939443" y="0"/>
                </a:moveTo>
                <a:cubicBezTo>
                  <a:pt x="7667422" y="0"/>
                  <a:pt x="9878886" y="2211464"/>
                  <a:pt x="9878886" y="4939443"/>
                </a:cubicBezTo>
                <a:cubicBezTo>
                  <a:pt x="9878886" y="5109942"/>
                  <a:pt x="9870247" y="5278423"/>
                  <a:pt x="9853384" y="5444473"/>
                </a:cubicBezTo>
                <a:lnTo>
                  <a:pt x="9836223" y="5579523"/>
                </a:lnTo>
                <a:lnTo>
                  <a:pt x="42663" y="5579523"/>
                </a:lnTo>
                <a:lnTo>
                  <a:pt x="25502" y="5444473"/>
                </a:lnTo>
                <a:cubicBezTo>
                  <a:pt x="8639" y="5278423"/>
                  <a:pt x="0" y="5109942"/>
                  <a:pt x="0" y="4939443"/>
                </a:cubicBezTo>
                <a:cubicBezTo>
                  <a:pt x="0" y="2211464"/>
                  <a:pt x="2211464" y="0"/>
                  <a:pt x="4939443" y="0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accent2"/>
            </a:soli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accent2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9588" y="2235708"/>
            <a:ext cx="6592824" cy="2386584"/>
          </a:xfrm>
        </p:spPr>
        <p:txBody>
          <a:bodyPr/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Docker</a:t>
            </a:r>
            <a:r>
              <a:rPr lang="en-US" dirty="0">
                <a:solidFill>
                  <a:srgbClr val="FFFFFF"/>
                </a:solidFill>
              </a:rPr>
              <a:t> Containers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C4EC4-809C-4FD2-AA20-009F08590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6419" y="5096124"/>
            <a:ext cx="7759161" cy="996696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Presentation by Marius Asadauskas &amp; Julius Oeftiger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Fabrication and Prototyping in the Learning Lab</a:t>
            </a:r>
          </a:p>
          <a:p>
            <a:pPr algn="ctr"/>
            <a:r>
              <a:rPr lang="en-US" dirty="0">
                <a:solidFill>
                  <a:srgbClr val="FFFFFF"/>
                </a:solidFill>
              </a:rPr>
              <a:t>10.11.2022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Add text, images, art, and videos. </a:t>
            </a:r>
          </a:p>
          <a:p>
            <a:r>
              <a:rPr lang="en-US" dirty="0"/>
              <a:t>Add transitions, animations, and motion. </a:t>
            </a:r>
          </a:p>
          <a:p>
            <a:r>
              <a:rPr lang="en-US" dirty="0"/>
              <a:t>Save to OneDrive, to get to your presentations from your computer, tablet, or phone.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5CD03-9B40-4AA4-B6AB-5B38436AB90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Open the Design Ideas pane for instant slide makeovers. </a:t>
            </a:r>
          </a:p>
          <a:p>
            <a:r>
              <a:rPr lang="en-US" sz="2400" dirty="0"/>
              <a:t>When we have design ideas, we’ll show them to you right there. </a:t>
            </a:r>
          </a:p>
        </p:txBody>
      </p:sp>
    </p:spTree>
    <p:extLst>
      <p:ext uri="{BB962C8B-B14F-4D97-AF65-F5344CB8AC3E}">
        <p14:creationId xmlns:p14="http://schemas.microsoft.com/office/powerpoint/2010/main" val="2908756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Project: </a:t>
            </a:r>
            <a:r>
              <a:rPr lang="en-US" dirty="0" err="1"/>
              <a:t>PiHole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Add text, images, art, and videos. </a:t>
            </a:r>
          </a:p>
          <a:p>
            <a:r>
              <a:rPr lang="en-US" dirty="0"/>
              <a:t>Add transitions, animations, and motion. </a:t>
            </a:r>
          </a:p>
          <a:p>
            <a:r>
              <a:rPr lang="en-US" dirty="0"/>
              <a:t>Save to OneDrive, to get to your presentations from your computer, tablet, or phone.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5CD03-9B40-4AA4-B6AB-5B38436AB90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Open the Design Ideas pane for instant slide makeovers. </a:t>
            </a:r>
          </a:p>
          <a:p>
            <a:r>
              <a:rPr lang="en-US" sz="2400" dirty="0"/>
              <a:t>When we have design ideas, we’ll show them to you right there. </a:t>
            </a:r>
          </a:p>
        </p:txBody>
      </p:sp>
    </p:spTree>
    <p:extLst>
      <p:ext uri="{BB962C8B-B14F-4D97-AF65-F5344CB8AC3E}">
        <p14:creationId xmlns:p14="http://schemas.microsoft.com/office/powerpoint/2010/main" val="2288269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r>
              <a:rPr lang="en-US" dirty="0"/>
              <a:t>for Listening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414218-A70E-F2FB-2DDF-661567B73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400" dirty="0"/>
              <a:t>Any</a:t>
            </a:r>
            <a:r>
              <a:rPr lang="en-GB" sz="3600" dirty="0"/>
              <a:t> </a:t>
            </a:r>
            <a:r>
              <a:rPr lang="en-GB" sz="4400" dirty="0"/>
              <a:t>questions?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1690688"/>
            <a:ext cx="5157787" cy="3684588"/>
          </a:xfrm>
        </p:spPr>
        <p:txBody>
          <a:bodyPr>
            <a:normAutofit/>
          </a:bodyPr>
          <a:lstStyle/>
          <a:p>
            <a:r>
              <a:rPr lang="en-US" sz="2800" dirty="0"/>
              <a:t>Docker Basics</a:t>
            </a:r>
          </a:p>
          <a:p>
            <a:r>
              <a:rPr lang="en-US" sz="2800" dirty="0"/>
              <a:t>Docker Security</a:t>
            </a:r>
          </a:p>
          <a:p>
            <a:r>
              <a:rPr lang="en-US" sz="2800" dirty="0" err="1"/>
              <a:t>PiHole</a:t>
            </a:r>
            <a:r>
              <a:rPr lang="en-US" sz="2800" dirty="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84974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808D1D-FE92-499E-982B-315DCF98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All problems in 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computer science can be solved by another level of indirection.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3EE02E7-DD32-447E-A951-9BFA2CED01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David Wheeler</a:t>
            </a:r>
          </a:p>
          <a:p>
            <a:endParaRPr lang="en-US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FE1CEAEF-A1EC-4CA7-BEC1-407418518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FD37EC2-A256-4365-B98A-9FC89FE7E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132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808D1D-FE92-499E-982B-315DCF98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It works on my machine but not theirs!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FE1CEAEF-A1EC-4CA7-BEC1-407418518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FD37EC2-A256-4365-B98A-9FC89FE7E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F74394-318F-3ABC-28CE-075BB5CFF5C8}"/>
              </a:ext>
            </a:extLst>
          </p:cNvPr>
          <p:cNvSpPr/>
          <p:nvPr/>
        </p:nvSpPr>
        <p:spPr>
          <a:xfrm>
            <a:off x="168294" y="2950763"/>
            <a:ext cx="3820285" cy="382028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Tw Cen MT (Headings)"/>
              </a:rPr>
              <a:t>How to reduce IT costs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0779152-2C62-DEEB-39E2-2F3E7F9A6C60}"/>
              </a:ext>
            </a:extLst>
          </p:cNvPr>
          <p:cNvSpPr/>
          <p:nvPr/>
        </p:nvSpPr>
        <p:spPr>
          <a:xfrm>
            <a:off x="8713914" y="3332521"/>
            <a:ext cx="3478086" cy="3478086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  <a:latin typeface="Tw Cen MT (Headings)"/>
              </a:rPr>
              <a:t>How to manage Dependencies</a:t>
            </a:r>
          </a:p>
        </p:txBody>
      </p:sp>
    </p:spTree>
    <p:extLst>
      <p:ext uri="{BB962C8B-B14F-4D97-AF65-F5344CB8AC3E}">
        <p14:creationId xmlns:p14="http://schemas.microsoft.com/office/powerpoint/2010/main" val="51065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OS, Virtual Machines and Docker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0AD2F5-B1AA-CEB0-5A86-1875E8CB9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812" y="1690688"/>
            <a:ext cx="11668376" cy="451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31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Containers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Lightweight</a:t>
            </a:r>
          </a:p>
          <a:p>
            <a:r>
              <a:rPr lang="en-US" dirty="0"/>
              <a:t>Highly Portable</a:t>
            </a:r>
          </a:p>
          <a:p>
            <a:r>
              <a:rPr lang="en-US" dirty="0"/>
              <a:t>Efficient</a:t>
            </a:r>
          </a:p>
          <a:p>
            <a:r>
              <a:rPr lang="en-US" dirty="0"/>
              <a:t>Quick Bootup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5CD03-9B40-4AA4-B6AB-5B38436AB90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Docker Pricing</a:t>
            </a:r>
          </a:p>
          <a:p>
            <a:r>
              <a:rPr lang="en-US" sz="2400" dirty="0"/>
              <a:t>Slight Overhead</a:t>
            </a:r>
            <a:endParaRPr lang="en-US" dirty="0"/>
          </a:p>
          <a:p>
            <a:r>
              <a:rPr lang="en-US" dirty="0"/>
              <a:t>Persistent Storage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44460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EFA9-8B69-BD8B-9427-2071A2F18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Pricing: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329CD3-788C-0597-3E3D-9F1EB7E71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3030" y="843220"/>
            <a:ext cx="6105939" cy="517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715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Security, Docker Vulnerabilities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8322CC9-3CAA-7717-2986-1AE51FB0F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78" y="1553286"/>
            <a:ext cx="10883043" cy="375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10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624E-1256-4074-A302-8EFDA23D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8A40A-0195-4B3A-81F2-8B76B68F9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DACD0-2773-4975-A2FE-3BD5764E1F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Add text, images, art, and videos. </a:t>
            </a:r>
          </a:p>
          <a:p>
            <a:r>
              <a:rPr lang="en-US" dirty="0"/>
              <a:t>Add transitions, animations, and motion. </a:t>
            </a:r>
          </a:p>
          <a:p>
            <a:r>
              <a:rPr lang="en-US" dirty="0"/>
              <a:t>Save to OneDrive, to get to your presentations from your computer, tablet, or phone.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FD254-68A8-4D88-9653-D6F0238D5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5CD03-9B40-4AA4-B6AB-5B38436AB90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/>
              <a:t>Open the Design Ideas pane for instant slide makeovers. </a:t>
            </a:r>
          </a:p>
          <a:p>
            <a:r>
              <a:rPr lang="en-US" sz="2400" dirty="0"/>
              <a:t>When we have design ideas, we’ll show them to you right there. </a:t>
            </a:r>
          </a:p>
        </p:txBody>
      </p:sp>
    </p:spTree>
    <p:extLst>
      <p:ext uri="{BB962C8B-B14F-4D97-AF65-F5344CB8AC3E}">
        <p14:creationId xmlns:p14="http://schemas.microsoft.com/office/powerpoint/2010/main" val="2222804949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{6FC3C4F2-78BB-4687-A9B4-1BC69C4DF7AA}tf78504181_win32</Template>
  <TotalTime>0</TotalTime>
  <Words>364</Words>
  <Application>Microsoft Office PowerPoint</Application>
  <PresentationFormat>Widescreen</PresentationFormat>
  <Paragraphs>61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Tw Cen MT (Headings)</vt:lpstr>
      <vt:lpstr>Arial</vt:lpstr>
      <vt:lpstr>Avenir Next LT Pro</vt:lpstr>
      <vt:lpstr>Calibri</vt:lpstr>
      <vt:lpstr>Tw Cen MT</vt:lpstr>
      <vt:lpstr>ShapesVTI</vt:lpstr>
      <vt:lpstr>Docker Containers</vt:lpstr>
      <vt:lpstr>Timeline</vt:lpstr>
      <vt:lpstr>All problems in  computer science can be solved by another level of indirection.</vt:lpstr>
      <vt:lpstr>It works on my machine but not theirs!</vt:lpstr>
      <vt:lpstr>OS, Virtual Machines and Docker</vt:lpstr>
      <vt:lpstr>Docker Containers</vt:lpstr>
      <vt:lpstr>Pricing:</vt:lpstr>
      <vt:lpstr>Security, Docker Vulnerabilities</vt:lpstr>
      <vt:lpstr>Security</vt:lpstr>
      <vt:lpstr>Content</vt:lpstr>
      <vt:lpstr>Project: PiHole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Containers</dc:title>
  <dc:creator>marius asadauskas</dc:creator>
  <cp:lastModifiedBy>marius asadauskas</cp:lastModifiedBy>
  <cp:revision>5</cp:revision>
  <dcterms:created xsi:type="dcterms:W3CDTF">2022-11-02T21:15:20Z</dcterms:created>
  <dcterms:modified xsi:type="dcterms:W3CDTF">2022-11-09T12:03:51Z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