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2" r:id="rId5"/>
    <p:sldId id="296" r:id="rId6"/>
    <p:sldId id="298" r:id="rId7"/>
    <p:sldId id="297" r:id="rId8"/>
    <p:sldId id="299" r:id="rId9"/>
    <p:sldId id="289" r:id="rId10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46992"/>
    <a:srgbClr val="AEC2D8"/>
    <a:srgbClr val="98432A"/>
    <a:srgbClr val="D84400"/>
    <a:srgbClr val="44678D"/>
    <a:srgbClr val="263E5A"/>
    <a:srgbClr val="D6E0EB"/>
    <a:srgbClr val="728DAB"/>
    <a:srgbClr val="C9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49BA57-A18B-4CA3-BDE8-9B23E2FD63DE}" v="5" dt="2025-10-01T09:29:22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1536"/>
        <p:guide pos="31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las Leuenberger" userId="441475c9b2410516" providerId="LiveId" clId="{0449BA57-A18B-4CA3-BDE8-9B23E2FD63DE}"/>
    <pc:docChg chg="modSld">
      <pc:chgData name="Silas Leuenberger" userId="441475c9b2410516" providerId="LiveId" clId="{0449BA57-A18B-4CA3-BDE8-9B23E2FD63DE}" dt="2025-10-01T09:29:22.966" v="4" actId="20577"/>
      <pc:docMkLst>
        <pc:docMk/>
      </pc:docMkLst>
      <pc:sldChg chg="modSp">
        <pc:chgData name="Silas Leuenberger" userId="441475c9b2410516" providerId="LiveId" clId="{0449BA57-A18B-4CA3-BDE8-9B23E2FD63DE}" dt="2025-10-01T09:28:40.208" v="0" actId="20577"/>
        <pc:sldMkLst>
          <pc:docMk/>
          <pc:sldMk cId="1297363833" sldId="296"/>
        </pc:sldMkLst>
        <pc:graphicFrameChg chg="mod">
          <ac:chgData name="Silas Leuenberger" userId="441475c9b2410516" providerId="LiveId" clId="{0449BA57-A18B-4CA3-BDE8-9B23E2FD63DE}" dt="2025-10-01T09:28:40.208" v="0" actId="20577"/>
          <ac:graphicFrameMkLst>
            <pc:docMk/>
            <pc:sldMk cId="1297363833" sldId="296"/>
            <ac:graphicFrameMk id="16" creationId="{0B9FBFFE-6A79-1339-4D45-43F745B412FC}"/>
          </ac:graphicFrameMkLst>
        </pc:graphicFrameChg>
      </pc:sldChg>
      <pc:sldChg chg="modSp">
        <pc:chgData name="Silas Leuenberger" userId="441475c9b2410516" providerId="LiveId" clId="{0449BA57-A18B-4CA3-BDE8-9B23E2FD63DE}" dt="2025-10-01T09:29:22.966" v="4" actId="20577"/>
        <pc:sldMkLst>
          <pc:docMk/>
          <pc:sldMk cId="2717049377" sldId="299"/>
        </pc:sldMkLst>
        <pc:graphicFrameChg chg="mod">
          <ac:chgData name="Silas Leuenberger" userId="441475c9b2410516" providerId="LiveId" clId="{0449BA57-A18B-4CA3-BDE8-9B23E2FD63DE}" dt="2025-10-01T09:29:22.966" v="4" actId="20577"/>
          <ac:graphicFrameMkLst>
            <pc:docMk/>
            <pc:sldMk cId="2717049377" sldId="299"/>
            <ac:graphicFrameMk id="33" creationId="{0B074434-CD3B-F0CF-FE70-63048D4A4753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D24504-166A-4A8A-82CA-E3E6B6648A0D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de-CH"/>
        </a:p>
      </dgm:t>
    </dgm:pt>
    <dgm:pt modelId="{B09A6FCB-D63C-409E-AAD3-3FEE4B02181D}">
      <dgm:prSet/>
      <dgm:spPr/>
      <dgm:t>
        <a:bodyPr/>
        <a:lstStyle/>
        <a:p>
          <a:r>
            <a:rPr lang="de-CH" b="0"/>
            <a:t>Propulses lights into the air</a:t>
          </a:r>
          <a:endParaRPr lang="de-CH"/>
        </a:p>
      </dgm:t>
    </dgm:pt>
    <dgm:pt modelId="{199DA5A0-C047-48E6-9287-6572702E00DB}" type="parTrans" cxnId="{C5A45863-C6F7-4A1B-BEF5-275634650B8E}">
      <dgm:prSet/>
      <dgm:spPr/>
      <dgm:t>
        <a:bodyPr/>
        <a:lstStyle/>
        <a:p>
          <a:endParaRPr lang="de-CH"/>
        </a:p>
      </dgm:t>
    </dgm:pt>
    <dgm:pt modelId="{9EB18932-D23B-4F04-9258-62C009E136A2}" type="sibTrans" cxnId="{C5A45863-C6F7-4A1B-BEF5-275634650B8E}">
      <dgm:prSet/>
      <dgm:spPr/>
      <dgm:t>
        <a:bodyPr/>
        <a:lstStyle/>
        <a:p>
          <a:endParaRPr lang="de-CH"/>
        </a:p>
      </dgm:t>
    </dgm:pt>
    <dgm:pt modelId="{F245CC92-C0A7-455F-9706-B446F5E14D8C}">
      <dgm:prSet/>
      <dgm:spPr/>
      <dgm:t>
        <a:bodyPr/>
        <a:lstStyle/>
        <a:p>
          <a:r>
            <a:rPr lang="de-CH" b="0"/>
            <a:t>Automatically move to one of those</a:t>
          </a:r>
          <a:endParaRPr lang="de-CH"/>
        </a:p>
      </dgm:t>
    </dgm:pt>
    <dgm:pt modelId="{234537E4-E8DD-4742-9A8F-50B76A70C484}" type="parTrans" cxnId="{3D0923D5-67FD-462A-82FE-1D206AF4494D}">
      <dgm:prSet/>
      <dgm:spPr/>
      <dgm:t>
        <a:bodyPr/>
        <a:lstStyle/>
        <a:p>
          <a:endParaRPr lang="de-CH"/>
        </a:p>
      </dgm:t>
    </dgm:pt>
    <dgm:pt modelId="{46989DB0-4A5E-464E-89EE-4FA7D757F992}" type="sibTrans" cxnId="{3D0923D5-67FD-462A-82FE-1D206AF4494D}">
      <dgm:prSet/>
      <dgm:spPr/>
      <dgm:t>
        <a:bodyPr/>
        <a:lstStyle/>
        <a:p>
          <a:endParaRPr lang="de-CH"/>
        </a:p>
      </dgm:t>
    </dgm:pt>
    <dgm:pt modelId="{6012F6F9-476E-453A-9328-17BE084DE24E}">
      <dgm:prSet/>
      <dgm:spPr/>
      <dgm:t>
        <a:bodyPr/>
        <a:lstStyle/>
        <a:p>
          <a:r>
            <a:rPr lang="de-CH" b="0"/>
            <a:t>Collect them individually</a:t>
          </a:r>
          <a:endParaRPr lang="de-CH"/>
        </a:p>
      </dgm:t>
    </dgm:pt>
    <dgm:pt modelId="{804691DB-7118-4D62-8FF8-6B9115100CB7}" type="parTrans" cxnId="{163F6313-4EF2-4173-98C2-056061DC1A9D}">
      <dgm:prSet/>
      <dgm:spPr/>
      <dgm:t>
        <a:bodyPr/>
        <a:lstStyle/>
        <a:p>
          <a:endParaRPr lang="de-CH"/>
        </a:p>
      </dgm:t>
    </dgm:pt>
    <dgm:pt modelId="{82F6D6CF-90F5-4743-8E1F-916E10F537E1}" type="sibTrans" cxnId="{163F6313-4EF2-4173-98C2-056061DC1A9D}">
      <dgm:prSet/>
      <dgm:spPr/>
      <dgm:t>
        <a:bodyPr/>
        <a:lstStyle/>
        <a:p>
          <a:endParaRPr lang="de-CH"/>
        </a:p>
      </dgm:t>
    </dgm:pt>
    <dgm:pt modelId="{4F80BCCF-B40C-4C42-AB10-1B864E35E709}" type="pres">
      <dgm:prSet presAssocID="{BED24504-166A-4A8A-82CA-E3E6B6648A0D}" presName="cycle" presStyleCnt="0">
        <dgm:presLayoutVars>
          <dgm:dir/>
          <dgm:resizeHandles val="exact"/>
        </dgm:presLayoutVars>
      </dgm:prSet>
      <dgm:spPr/>
    </dgm:pt>
    <dgm:pt modelId="{3E6DEE6C-2F4A-48F5-856E-396B9A5921FB}" type="pres">
      <dgm:prSet presAssocID="{B09A6FCB-D63C-409E-AAD3-3FEE4B02181D}" presName="node" presStyleLbl="node1" presStyleIdx="0" presStyleCnt="3">
        <dgm:presLayoutVars>
          <dgm:bulletEnabled val="1"/>
        </dgm:presLayoutVars>
      </dgm:prSet>
      <dgm:spPr/>
    </dgm:pt>
    <dgm:pt modelId="{39C83EC0-249E-4F53-86E4-5E707ACC2522}" type="pres">
      <dgm:prSet presAssocID="{B09A6FCB-D63C-409E-AAD3-3FEE4B02181D}" presName="spNode" presStyleCnt="0"/>
      <dgm:spPr/>
    </dgm:pt>
    <dgm:pt modelId="{2E852E74-D80C-493F-ABA7-46EB70EE12EF}" type="pres">
      <dgm:prSet presAssocID="{9EB18932-D23B-4F04-9258-62C009E136A2}" presName="sibTrans" presStyleLbl="sibTrans1D1" presStyleIdx="0" presStyleCnt="3"/>
      <dgm:spPr/>
    </dgm:pt>
    <dgm:pt modelId="{9B69A401-76A8-4EE9-989C-92B317E31C5C}" type="pres">
      <dgm:prSet presAssocID="{F245CC92-C0A7-455F-9706-B446F5E14D8C}" presName="node" presStyleLbl="node1" presStyleIdx="1" presStyleCnt="3">
        <dgm:presLayoutVars>
          <dgm:bulletEnabled val="1"/>
        </dgm:presLayoutVars>
      </dgm:prSet>
      <dgm:spPr/>
    </dgm:pt>
    <dgm:pt modelId="{E790C68B-EE61-4F08-B138-FD67D9D67B4B}" type="pres">
      <dgm:prSet presAssocID="{F245CC92-C0A7-455F-9706-B446F5E14D8C}" presName="spNode" presStyleCnt="0"/>
      <dgm:spPr/>
    </dgm:pt>
    <dgm:pt modelId="{0014CA9A-7B46-4B92-8888-35B51A588780}" type="pres">
      <dgm:prSet presAssocID="{46989DB0-4A5E-464E-89EE-4FA7D757F992}" presName="sibTrans" presStyleLbl="sibTrans1D1" presStyleIdx="1" presStyleCnt="3"/>
      <dgm:spPr/>
    </dgm:pt>
    <dgm:pt modelId="{BA6135B3-DDC8-469C-96B2-263FAB37AE54}" type="pres">
      <dgm:prSet presAssocID="{6012F6F9-476E-453A-9328-17BE084DE24E}" presName="node" presStyleLbl="node1" presStyleIdx="2" presStyleCnt="3">
        <dgm:presLayoutVars>
          <dgm:bulletEnabled val="1"/>
        </dgm:presLayoutVars>
      </dgm:prSet>
      <dgm:spPr/>
    </dgm:pt>
    <dgm:pt modelId="{59B69262-A7D6-40FE-83D8-2187C5E99FD5}" type="pres">
      <dgm:prSet presAssocID="{6012F6F9-476E-453A-9328-17BE084DE24E}" presName="spNode" presStyleCnt="0"/>
      <dgm:spPr/>
    </dgm:pt>
    <dgm:pt modelId="{E8DBB7A2-5125-4112-A598-DF5797284492}" type="pres">
      <dgm:prSet presAssocID="{82F6D6CF-90F5-4743-8E1F-916E10F537E1}" presName="sibTrans" presStyleLbl="sibTrans1D1" presStyleIdx="2" presStyleCnt="3"/>
      <dgm:spPr/>
    </dgm:pt>
  </dgm:ptLst>
  <dgm:cxnLst>
    <dgm:cxn modelId="{93F23112-8DC8-40CE-A7AC-8DFE94F929A7}" type="presOf" srcId="{46989DB0-4A5E-464E-89EE-4FA7D757F992}" destId="{0014CA9A-7B46-4B92-8888-35B51A588780}" srcOrd="0" destOrd="0" presId="urn:microsoft.com/office/officeart/2005/8/layout/cycle5"/>
    <dgm:cxn modelId="{163F6313-4EF2-4173-98C2-056061DC1A9D}" srcId="{BED24504-166A-4A8A-82CA-E3E6B6648A0D}" destId="{6012F6F9-476E-453A-9328-17BE084DE24E}" srcOrd="2" destOrd="0" parTransId="{804691DB-7118-4D62-8FF8-6B9115100CB7}" sibTransId="{82F6D6CF-90F5-4743-8E1F-916E10F537E1}"/>
    <dgm:cxn modelId="{9A44D532-1C68-4255-BF7D-C9C37264E3A2}" type="presOf" srcId="{BED24504-166A-4A8A-82CA-E3E6B6648A0D}" destId="{4F80BCCF-B40C-4C42-AB10-1B864E35E709}" srcOrd="0" destOrd="0" presId="urn:microsoft.com/office/officeart/2005/8/layout/cycle5"/>
    <dgm:cxn modelId="{C5A45863-C6F7-4A1B-BEF5-275634650B8E}" srcId="{BED24504-166A-4A8A-82CA-E3E6B6648A0D}" destId="{B09A6FCB-D63C-409E-AAD3-3FEE4B02181D}" srcOrd="0" destOrd="0" parTransId="{199DA5A0-C047-48E6-9287-6572702E00DB}" sibTransId="{9EB18932-D23B-4F04-9258-62C009E136A2}"/>
    <dgm:cxn modelId="{79342359-FE6F-4857-AA88-C55C2D77288F}" type="presOf" srcId="{6012F6F9-476E-453A-9328-17BE084DE24E}" destId="{BA6135B3-DDC8-469C-96B2-263FAB37AE54}" srcOrd="0" destOrd="0" presId="urn:microsoft.com/office/officeart/2005/8/layout/cycle5"/>
    <dgm:cxn modelId="{C168B590-088A-4A03-9D9B-6A0D62E0B4B9}" type="presOf" srcId="{9EB18932-D23B-4F04-9258-62C009E136A2}" destId="{2E852E74-D80C-493F-ABA7-46EB70EE12EF}" srcOrd="0" destOrd="0" presId="urn:microsoft.com/office/officeart/2005/8/layout/cycle5"/>
    <dgm:cxn modelId="{E1CE59B6-96D7-4F28-AE74-ABDB415F7E1D}" type="presOf" srcId="{B09A6FCB-D63C-409E-AAD3-3FEE4B02181D}" destId="{3E6DEE6C-2F4A-48F5-856E-396B9A5921FB}" srcOrd="0" destOrd="0" presId="urn:microsoft.com/office/officeart/2005/8/layout/cycle5"/>
    <dgm:cxn modelId="{8C3632C9-E7BA-42A4-AA61-DC23009DF7AF}" type="presOf" srcId="{F245CC92-C0A7-455F-9706-B446F5E14D8C}" destId="{9B69A401-76A8-4EE9-989C-92B317E31C5C}" srcOrd="0" destOrd="0" presId="urn:microsoft.com/office/officeart/2005/8/layout/cycle5"/>
    <dgm:cxn modelId="{91AFBBD1-AE1D-43F1-8E4E-63F245519E21}" type="presOf" srcId="{82F6D6CF-90F5-4743-8E1F-916E10F537E1}" destId="{E8DBB7A2-5125-4112-A598-DF5797284492}" srcOrd="0" destOrd="0" presId="urn:microsoft.com/office/officeart/2005/8/layout/cycle5"/>
    <dgm:cxn modelId="{3D0923D5-67FD-462A-82FE-1D206AF4494D}" srcId="{BED24504-166A-4A8A-82CA-E3E6B6648A0D}" destId="{F245CC92-C0A7-455F-9706-B446F5E14D8C}" srcOrd="1" destOrd="0" parTransId="{234537E4-E8DD-4742-9A8F-50B76A70C484}" sibTransId="{46989DB0-4A5E-464E-89EE-4FA7D757F992}"/>
    <dgm:cxn modelId="{56AA6DE1-C150-4169-AE89-D6C5FFD95D71}" type="presParOf" srcId="{4F80BCCF-B40C-4C42-AB10-1B864E35E709}" destId="{3E6DEE6C-2F4A-48F5-856E-396B9A5921FB}" srcOrd="0" destOrd="0" presId="urn:microsoft.com/office/officeart/2005/8/layout/cycle5"/>
    <dgm:cxn modelId="{8B3AFE61-311C-45DD-AF74-6E2C9A464D43}" type="presParOf" srcId="{4F80BCCF-B40C-4C42-AB10-1B864E35E709}" destId="{39C83EC0-249E-4F53-86E4-5E707ACC2522}" srcOrd="1" destOrd="0" presId="urn:microsoft.com/office/officeart/2005/8/layout/cycle5"/>
    <dgm:cxn modelId="{2CC6006C-EF90-47BF-8310-3C8CEDAE4B05}" type="presParOf" srcId="{4F80BCCF-B40C-4C42-AB10-1B864E35E709}" destId="{2E852E74-D80C-493F-ABA7-46EB70EE12EF}" srcOrd="2" destOrd="0" presId="urn:microsoft.com/office/officeart/2005/8/layout/cycle5"/>
    <dgm:cxn modelId="{BB39201F-2FC2-4BA5-91DB-76422C16937D}" type="presParOf" srcId="{4F80BCCF-B40C-4C42-AB10-1B864E35E709}" destId="{9B69A401-76A8-4EE9-989C-92B317E31C5C}" srcOrd="3" destOrd="0" presId="urn:microsoft.com/office/officeart/2005/8/layout/cycle5"/>
    <dgm:cxn modelId="{437D1D82-DDA3-4E39-BCC5-447AF9E91051}" type="presParOf" srcId="{4F80BCCF-B40C-4C42-AB10-1B864E35E709}" destId="{E790C68B-EE61-4F08-B138-FD67D9D67B4B}" srcOrd="4" destOrd="0" presId="urn:microsoft.com/office/officeart/2005/8/layout/cycle5"/>
    <dgm:cxn modelId="{FFDDADDD-8A8F-4977-BBF1-0A5FED65FE0B}" type="presParOf" srcId="{4F80BCCF-B40C-4C42-AB10-1B864E35E709}" destId="{0014CA9A-7B46-4B92-8888-35B51A588780}" srcOrd="5" destOrd="0" presId="urn:microsoft.com/office/officeart/2005/8/layout/cycle5"/>
    <dgm:cxn modelId="{5A7A1C75-E590-4718-844A-A573C670BAF6}" type="presParOf" srcId="{4F80BCCF-B40C-4C42-AB10-1B864E35E709}" destId="{BA6135B3-DDC8-469C-96B2-263FAB37AE54}" srcOrd="6" destOrd="0" presId="urn:microsoft.com/office/officeart/2005/8/layout/cycle5"/>
    <dgm:cxn modelId="{A30ACC74-C97B-4ACD-899C-E4B2ABFAA770}" type="presParOf" srcId="{4F80BCCF-B40C-4C42-AB10-1B864E35E709}" destId="{59B69262-A7D6-40FE-83D8-2187C5E99FD5}" srcOrd="7" destOrd="0" presId="urn:microsoft.com/office/officeart/2005/8/layout/cycle5"/>
    <dgm:cxn modelId="{FF1AB69C-8DC8-47BF-81CE-530BCCDE3D0F}" type="presParOf" srcId="{4F80BCCF-B40C-4C42-AB10-1B864E35E709}" destId="{E8DBB7A2-5125-4112-A598-DF579728449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D24504-166A-4A8A-82CA-E3E6B6648A0D}" type="doc">
      <dgm:prSet loTypeId="urn:microsoft.com/office/officeart/2005/8/layout/cycle5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de-CH"/>
        </a:p>
      </dgm:t>
    </dgm:pt>
    <dgm:pt modelId="{B09A6FCB-D63C-409E-AAD3-3FEE4B02181D}">
      <dgm:prSet/>
      <dgm:spPr/>
      <dgm:t>
        <a:bodyPr/>
        <a:lstStyle/>
        <a:p>
          <a:r>
            <a:rPr lang="de-CH" b="0"/>
            <a:t>Propulse lights into the air</a:t>
          </a:r>
          <a:endParaRPr lang="de-CH"/>
        </a:p>
      </dgm:t>
    </dgm:pt>
    <dgm:pt modelId="{199DA5A0-C047-48E6-9287-6572702E00DB}" type="parTrans" cxnId="{C5A45863-C6F7-4A1B-BEF5-275634650B8E}">
      <dgm:prSet/>
      <dgm:spPr/>
      <dgm:t>
        <a:bodyPr/>
        <a:lstStyle/>
        <a:p>
          <a:endParaRPr lang="de-CH"/>
        </a:p>
      </dgm:t>
    </dgm:pt>
    <dgm:pt modelId="{9EB18932-D23B-4F04-9258-62C009E136A2}" type="sibTrans" cxnId="{C5A45863-C6F7-4A1B-BEF5-275634650B8E}">
      <dgm:prSet/>
      <dgm:spPr/>
      <dgm:t>
        <a:bodyPr/>
        <a:lstStyle/>
        <a:p>
          <a:endParaRPr lang="de-CH"/>
        </a:p>
      </dgm:t>
    </dgm:pt>
    <dgm:pt modelId="{F245CC92-C0A7-455F-9706-B446F5E14D8C}">
      <dgm:prSet/>
      <dgm:spPr/>
      <dgm:t>
        <a:bodyPr/>
        <a:lstStyle/>
        <a:p>
          <a:r>
            <a:rPr lang="de-CH" b="0"/>
            <a:t>Automatically move to one of those</a:t>
          </a:r>
          <a:endParaRPr lang="de-CH"/>
        </a:p>
      </dgm:t>
    </dgm:pt>
    <dgm:pt modelId="{234537E4-E8DD-4742-9A8F-50B76A70C484}" type="parTrans" cxnId="{3D0923D5-67FD-462A-82FE-1D206AF4494D}">
      <dgm:prSet/>
      <dgm:spPr/>
      <dgm:t>
        <a:bodyPr/>
        <a:lstStyle/>
        <a:p>
          <a:endParaRPr lang="de-CH"/>
        </a:p>
      </dgm:t>
    </dgm:pt>
    <dgm:pt modelId="{46989DB0-4A5E-464E-89EE-4FA7D757F992}" type="sibTrans" cxnId="{3D0923D5-67FD-462A-82FE-1D206AF4494D}">
      <dgm:prSet/>
      <dgm:spPr/>
      <dgm:t>
        <a:bodyPr/>
        <a:lstStyle/>
        <a:p>
          <a:endParaRPr lang="de-CH"/>
        </a:p>
      </dgm:t>
    </dgm:pt>
    <dgm:pt modelId="{6012F6F9-476E-453A-9328-17BE084DE24E}">
      <dgm:prSet/>
      <dgm:spPr/>
      <dgm:t>
        <a:bodyPr/>
        <a:lstStyle/>
        <a:p>
          <a:r>
            <a:rPr lang="de-CH" b="0"/>
            <a:t>Collect them individually</a:t>
          </a:r>
          <a:endParaRPr lang="de-CH"/>
        </a:p>
      </dgm:t>
    </dgm:pt>
    <dgm:pt modelId="{804691DB-7118-4D62-8FF8-6B9115100CB7}" type="parTrans" cxnId="{163F6313-4EF2-4173-98C2-056061DC1A9D}">
      <dgm:prSet/>
      <dgm:spPr/>
      <dgm:t>
        <a:bodyPr/>
        <a:lstStyle/>
        <a:p>
          <a:endParaRPr lang="de-CH"/>
        </a:p>
      </dgm:t>
    </dgm:pt>
    <dgm:pt modelId="{82F6D6CF-90F5-4743-8E1F-916E10F537E1}" type="sibTrans" cxnId="{163F6313-4EF2-4173-98C2-056061DC1A9D}">
      <dgm:prSet/>
      <dgm:spPr/>
      <dgm:t>
        <a:bodyPr/>
        <a:lstStyle/>
        <a:p>
          <a:endParaRPr lang="de-CH"/>
        </a:p>
      </dgm:t>
    </dgm:pt>
    <dgm:pt modelId="{4F80BCCF-B40C-4C42-AB10-1B864E35E709}" type="pres">
      <dgm:prSet presAssocID="{BED24504-166A-4A8A-82CA-E3E6B6648A0D}" presName="cycle" presStyleCnt="0">
        <dgm:presLayoutVars>
          <dgm:dir/>
          <dgm:resizeHandles val="exact"/>
        </dgm:presLayoutVars>
      </dgm:prSet>
      <dgm:spPr/>
    </dgm:pt>
    <dgm:pt modelId="{3E6DEE6C-2F4A-48F5-856E-396B9A5921FB}" type="pres">
      <dgm:prSet presAssocID="{B09A6FCB-D63C-409E-AAD3-3FEE4B02181D}" presName="node" presStyleLbl="node1" presStyleIdx="0" presStyleCnt="3">
        <dgm:presLayoutVars>
          <dgm:bulletEnabled val="1"/>
        </dgm:presLayoutVars>
      </dgm:prSet>
      <dgm:spPr/>
    </dgm:pt>
    <dgm:pt modelId="{39C83EC0-249E-4F53-86E4-5E707ACC2522}" type="pres">
      <dgm:prSet presAssocID="{B09A6FCB-D63C-409E-AAD3-3FEE4B02181D}" presName="spNode" presStyleCnt="0"/>
      <dgm:spPr/>
    </dgm:pt>
    <dgm:pt modelId="{2E852E74-D80C-493F-ABA7-46EB70EE12EF}" type="pres">
      <dgm:prSet presAssocID="{9EB18932-D23B-4F04-9258-62C009E136A2}" presName="sibTrans" presStyleLbl="sibTrans1D1" presStyleIdx="0" presStyleCnt="3"/>
      <dgm:spPr/>
    </dgm:pt>
    <dgm:pt modelId="{9B69A401-76A8-4EE9-989C-92B317E31C5C}" type="pres">
      <dgm:prSet presAssocID="{F245CC92-C0A7-455F-9706-B446F5E14D8C}" presName="node" presStyleLbl="node1" presStyleIdx="1" presStyleCnt="3">
        <dgm:presLayoutVars>
          <dgm:bulletEnabled val="1"/>
        </dgm:presLayoutVars>
      </dgm:prSet>
      <dgm:spPr/>
    </dgm:pt>
    <dgm:pt modelId="{E790C68B-EE61-4F08-B138-FD67D9D67B4B}" type="pres">
      <dgm:prSet presAssocID="{F245CC92-C0A7-455F-9706-B446F5E14D8C}" presName="spNode" presStyleCnt="0"/>
      <dgm:spPr/>
    </dgm:pt>
    <dgm:pt modelId="{0014CA9A-7B46-4B92-8888-35B51A588780}" type="pres">
      <dgm:prSet presAssocID="{46989DB0-4A5E-464E-89EE-4FA7D757F992}" presName="sibTrans" presStyleLbl="sibTrans1D1" presStyleIdx="1" presStyleCnt="3"/>
      <dgm:spPr/>
    </dgm:pt>
    <dgm:pt modelId="{BA6135B3-DDC8-469C-96B2-263FAB37AE54}" type="pres">
      <dgm:prSet presAssocID="{6012F6F9-476E-453A-9328-17BE084DE24E}" presName="node" presStyleLbl="node1" presStyleIdx="2" presStyleCnt="3">
        <dgm:presLayoutVars>
          <dgm:bulletEnabled val="1"/>
        </dgm:presLayoutVars>
      </dgm:prSet>
      <dgm:spPr/>
    </dgm:pt>
    <dgm:pt modelId="{59B69262-A7D6-40FE-83D8-2187C5E99FD5}" type="pres">
      <dgm:prSet presAssocID="{6012F6F9-476E-453A-9328-17BE084DE24E}" presName="spNode" presStyleCnt="0"/>
      <dgm:spPr/>
    </dgm:pt>
    <dgm:pt modelId="{E8DBB7A2-5125-4112-A598-DF5797284492}" type="pres">
      <dgm:prSet presAssocID="{82F6D6CF-90F5-4743-8E1F-916E10F537E1}" presName="sibTrans" presStyleLbl="sibTrans1D1" presStyleIdx="2" presStyleCnt="3"/>
      <dgm:spPr/>
    </dgm:pt>
  </dgm:ptLst>
  <dgm:cxnLst>
    <dgm:cxn modelId="{93F23112-8DC8-40CE-A7AC-8DFE94F929A7}" type="presOf" srcId="{46989DB0-4A5E-464E-89EE-4FA7D757F992}" destId="{0014CA9A-7B46-4B92-8888-35B51A588780}" srcOrd="0" destOrd="0" presId="urn:microsoft.com/office/officeart/2005/8/layout/cycle5"/>
    <dgm:cxn modelId="{163F6313-4EF2-4173-98C2-056061DC1A9D}" srcId="{BED24504-166A-4A8A-82CA-E3E6B6648A0D}" destId="{6012F6F9-476E-453A-9328-17BE084DE24E}" srcOrd="2" destOrd="0" parTransId="{804691DB-7118-4D62-8FF8-6B9115100CB7}" sibTransId="{82F6D6CF-90F5-4743-8E1F-916E10F537E1}"/>
    <dgm:cxn modelId="{9A44D532-1C68-4255-BF7D-C9C37264E3A2}" type="presOf" srcId="{BED24504-166A-4A8A-82CA-E3E6B6648A0D}" destId="{4F80BCCF-B40C-4C42-AB10-1B864E35E709}" srcOrd="0" destOrd="0" presId="urn:microsoft.com/office/officeart/2005/8/layout/cycle5"/>
    <dgm:cxn modelId="{C5A45863-C6F7-4A1B-BEF5-275634650B8E}" srcId="{BED24504-166A-4A8A-82CA-E3E6B6648A0D}" destId="{B09A6FCB-D63C-409E-AAD3-3FEE4B02181D}" srcOrd="0" destOrd="0" parTransId="{199DA5A0-C047-48E6-9287-6572702E00DB}" sibTransId="{9EB18932-D23B-4F04-9258-62C009E136A2}"/>
    <dgm:cxn modelId="{79342359-FE6F-4857-AA88-C55C2D77288F}" type="presOf" srcId="{6012F6F9-476E-453A-9328-17BE084DE24E}" destId="{BA6135B3-DDC8-469C-96B2-263FAB37AE54}" srcOrd="0" destOrd="0" presId="urn:microsoft.com/office/officeart/2005/8/layout/cycle5"/>
    <dgm:cxn modelId="{C168B590-088A-4A03-9D9B-6A0D62E0B4B9}" type="presOf" srcId="{9EB18932-D23B-4F04-9258-62C009E136A2}" destId="{2E852E74-D80C-493F-ABA7-46EB70EE12EF}" srcOrd="0" destOrd="0" presId="urn:microsoft.com/office/officeart/2005/8/layout/cycle5"/>
    <dgm:cxn modelId="{E1CE59B6-96D7-4F28-AE74-ABDB415F7E1D}" type="presOf" srcId="{B09A6FCB-D63C-409E-AAD3-3FEE4B02181D}" destId="{3E6DEE6C-2F4A-48F5-856E-396B9A5921FB}" srcOrd="0" destOrd="0" presId="urn:microsoft.com/office/officeart/2005/8/layout/cycle5"/>
    <dgm:cxn modelId="{8C3632C9-E7BA-42A4-AA61-DC23009DF7AF}" type="presOf" srcId="{F245CC92-C0A7-455F-9706-B446F5E14D8C}" destId="{9B69A401-76A8-4EE9-989C-92B317E31C5C}" srcOrd="0" destOrd="0" presId="urn:microsoft.com/office/officeart/2005/8/layout/cycle5"/>
    <dgm:cxn modelId="{91AFBBD1-AE1D-43F1-8E4E-63F245519E21}" type="presOf" srcId="{82F6D6CF-90F5-4743-8E1F-916E10F537E1}" destId="{E8DBB7A2-5125-4112-A598-DF5797284492}" srcOrd="0" destOrd="0" presId="urn:microsoft.com/office/officeart/2005/8/layout/cycle5"/>
    <dgm:cxn modelId="{3D0923D5-67FD-462A-82FE-1D206AF4494D}" srcId="{BED24504-166A-4A8A-82CA-E3E6B6648A0D}" destId="{F245CC92-C0A7-455F-9706-B446F5E14D8C}" srcOrd="1" destOrd="0" parTransId="{234537E4-E8DD-4742-9A8F-50B76A70C484}" sibTransId="{46989DB0-4A5E-464E-89EE-4FA7D757F992}"/>
    <dgm:cxn modelId="{56AA6DE1-C150-4169-AE89-D6C5FFD95D71}" type="presParOf" srcId="{4F80BCCF-B40C-4C42-AB10-1B864E35E709}" destId="{3E6DEE6C-2F4A-48F5-856E-396B9A5921FB}" srcOrd="0" destOrd="0" presId="urn:microsoft.com/office/officeart/2005/8/layout/cycle5"/>
    <dgm:cxn modelId="{8B3AFE61-311C-45DD-AF74-6E2C9A464D43}" type="presParOf" srcId="{4F80BCCF-B40C-4C42-AB10-1B864E35E709}" destId="{39C83EC0-249E-4F53-86E4-5E707ACC2522}" srcOrd="1" destOrd="0" presId="urn:microsoft.com/office/officeart/2005/8/layout/cycle5"/>
    <dgm:cxn modelId="{2CC6006C-EF90-47BF-8310-3C8CEDAE4B05}" type="presParOf" srcId="{4F80BCCF-B40C-4C42-AB10-1B864E35E709}" destId="{2E852E74-D80C-493F-ABA7-46EB70EE12EF}" srcOrd="2" destOrd="0" presId="urn:microsoft.com/office/officeart/2005/8/layout/cycle5"/>
    <dgm:cxn modelId="{BB39201F-2FC2-4BA5-91DB-76422C16937D}" type="presParOf" srcId="{4F80BCCF-B40C-4C42-AB10-1B864E35E709}" destId="{9B69A401-76A8-4EE9-989C-92B317E31C5C}" srcOrd="3" destOrd="0" presId="urn:microsoft.com/office/officeart/2005/8/layout/cycle5"/>
    <dgm:cxn modelId="{437D1D82-DDA3-4E39-BCC5-447AF9E91051}" type="presParOf" srcId="{4F80BCCF-B40C-4C42-AB10-1B864E35E709}" destId="{E790C68B-EE61-4F08-B138-FD67D9D67B4B}" srcOrd="4" destOrd="0" presId="urn:microsoft.com/office/officeart/2005/8/layout/cycle5"/>
    <dgm:cxn modelId="{FFDDADDD-8A8F-4977-BBF1-0A5FED65FE0B}" type="presParOf" srcId="{4F80BCCF-B40C-4C42-AB10-1B864E35E709}" destId="{0014CA9A-7B46-4B92-8888-35B51A588780}" srcOrd="5" destOrd="0" presId="urn:microsoft.com/office/officeart/2005/8/layout/cycle5"/>
    <dgm:cxn modelId="{5A7A1C75-E590-4718-844A-A573C670BAF6}" type="presParOf" srcId="{4F80BCCF-B40C-4C42-AB10-1B864E35E709}" destId="{BA6135B3-DDC8-469C-96B2-263FAB37AE54}" srcOrd="6" destOrd="0" presId="urn:microsoft.com/office/officeart/2005/8/layout/cycle5"/>
    <dgm:cxn modelId="{A30ACC74-C97B-4ACD-899C-E4B2ABFAA770}" type="presParOf" srcId="{4F80BCCF-B40C-4C42-AB10-1B864E35E709}" destId="{59B69262-A7D6-40FE-83D8-2187C5E99FD5}" srcOrd="7" destOrd="0" presId="urn:microsoft.com/office/officeart/2005/8/layout/cycle5"/>
    <dgm:cxn modelId="{FF1AB69C-8DC8-47BF-81CE-530BCCDE3D0F}" type="presParOf" srcId="{4F80BCCF-B40C-4C42-AB10-1B864E35E709}" destId="{E8DBB7A2-5125-4112-A598-DF5797284492}" srcOrd="8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7788D4-A5B8-4729-8D55-23F4314E51E1}" type="doc">
      <dgm:prSet loTypeId="urn:microsoft.com/office/officeart/2005/8/layout/vProcess5" loCatId="process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de-CH"/>
        </a:p>
      </dgm:t>
    </dgm:pt>
    <dgm:pt modelId="{1D4BC0DF-C296-414C-BB75-997E55504570}">
      <dgm:prSet phldrT="[Text]"/>
      <dgm:spPr/>
      <dgm:t>
        <a:bodyPr/>
        <a:lstStyle/>
        <a:p>
          <a:r>
            <a:rPr lang="de-CH"/>
            <a:t>Create LED-balls (LED inside Ping Pong Ball)</a:t>
          </a:r>
        </a:p>
      </dgm:t>
    </dgm:pt>
    <dgm:pt modelId="{C7D4BBE8-0D29-432F-A08C-7BEF8BEA26F8}" type="parTrans" cxnId="{E5B9C7B1-4872-499E-A62E-934AEEACE5B4}">
      <dgm:prSet/>
      <dgm:spPr/>
      <dgm:t>
        <a:bodyPr/>
        <a:lstStyle/>
        <a:p>
          <a:endParaRPr lang="de-CH"/>
        </a:p>
      </dgm:t>
    </dgm:pt>
    <dgm:pt modelId="{AEE2657F-78A0-4239-A144-0DBEFC9E6FDF}" type="sibTrans" cxnId="{E5B9C7B1-4872-499E-A62E-934AEEACE5B4}">
      <dgm:prSet/>
      <dgm:spPr/>
      <dgm:t>
        <a:bodyPr/>
        <a:lstStyle/>
        <a:p>
          <a:endParaRPr lang="de-CH"/>
        </a:p>
      </dgm:t>
    </dgm:pt>
    <dgm:pt modelId="{E4A29171-BA7A-4565-A025-4704A8BA9A9E}">
      <dgm:prSet phldrT="[Text]"/>
      <dgm:spPr/>
      <dgm:t>
        <a:bodyPr/>
        <a:lstStyle/>
        <a:p>
          <a:r>
            <a:rPr lang="de-CH"/>
            <a:t>Create throwing mechanism</a:t>
          </a:r>
        </a:p>
      </dgm:t>
    </dgm:pt>
    <dgm:pt modelId="{5D779E0A-3E78-4181-8FAA-619F94B358E7}" type="parTrans" cxnId="{EC7C2280-D2E3-4713-854A-7BC1C9CCE7D4}">
      <dgm:prSet/>
      <dgm:spPr/>
      <dgm:t>
        <a:bodyPr/>
        <a:lstStyle/>
        <a:p>
          <a:endParaRPr lang="de-CH"/>
        </a:p>
      </dgm:t>
    </dgm:pt>
    <dgm:pt modelId="{E336D772-4BC1-4CF7-B934-C5F4BC145D99}" type="sibTrans" cxnId="{EC7C2280-D2E3-4713-854A-7BC1C9CCE7D4}">
      <dgm:prSet/>
      <dgm:spPr/>
      <dgm:t>
        <a:bodyPr/>
        <a:lstStyle/>
        <a:p>
          <a:endParaRPr lang="de-CH"/>
        </a:p>
      </dgm:t>
    </dgm:pt>
    <dgm:pt modelId="{EC055B41-F727-4EB3-A0B2-420AFBE37CC6}">
      <dgm:prSet phldrT="[Text]"/>
      <dgm:spPr/>
      <dgm:t>
        <a:bodyPr/>
        <a:lstStyle/>
        <a:p>
          <a:r>
            <a:rPr lang="de-CH"/>
            <a:t>Add collecting machine</a:t>
          </a:r>
        </a:p>
      </dgm:t>
    </dgm:pt>
    <dgm:pt modelId="{E07AFC26-5EB5-4D4A-B00B-C12F551DEC81}" type="parTrans" cxnId="{CF61F918-668F-4910-820F-0EE395A0CD9C}">
      <dgm:prSet/>
      <dgm:spPr/>
      <dgm:t>
        <a:bodyPr/>
        <a:lstStyle/>
        <a:p>
          <a:endParaRPr lang="de-CH"/>
        </a:p>
      </dgm:t>
    </dgm:pt>
    <dgm:pt modelId="{B65C71B8-53C2-439E-9B7C-6EA0964834B4}" type="sibTrans" cxnId="{CF61F918-668F-4910-820F-0EE395A0CD9C}">
      <dgm:prSet/>
      <dgm:spPr/>
      <dgm:t>
        <a:bodyPr/>
        <a:lstStyle/>
        <a:p>
          <a:endParaRPr lang="de-CH"/>
        </a:p>
      </dgm:t>
    </dgm:pt>
    <dgm:pt modelId="{68546B70-3D8D-41A0-97A0-754958CFC07F}">
      <dgm:prSet phldrT="[Text]"/>
      <dgm:spPr/>
      <dgm:t>
        <a:bodyPr/>
        <a:lstStyle/>
        <a:p>
          <a:r>
            <a:rPr lang="de-CH"/>
            <a:t>Move autonomously towards LED-Balls</a:t>
          </a:r>
        </a:p>
      </dgm:t>
    </dgm:pt>
    <dgm:pt modelId="{4831E5A8-7E06-4C8B-8364-492C0653800E}" type="parTrans" cxnId="{0E2AE760-39CB-40F8-B179-EF0D29E987FB}">
      <dgm:prSet/>
      <dgm:spPr/>
      <dgm:t>
        <a:bodyPr/>
        <a:lstStyle/>
        <a:p>
          <a:endParaRPr lang="de-CH"/>
        </a:p>
      </dgm:t>
    </dgm:pt>
    <dgm:pt modelId="{F63259EC-DDAC-4EDA-B7BB-645B7DFFE6F4}" type="sibTrans" cxnId="{0E2AE760-39CB-40F8-B179-EF0D29E987FB}">
      <dgm:prSet/>
      <dgm:spPr/>
      <dgm:t>
        <a:bodyPr/>
        <a:lstStyle/>
        <a:p>
          <a:endParaRPr lang="de-CH"/>
        </a:p>
      </dgm:t>
    </dgm:pt>
    <dgm:pt modelId="{B2ED4C70-8A28-4761-A355-8923CFAE73C2}" type="pres">
      <dgm:prSet presAssocID="{C47788D4-A5B8-4729-8D55-23F4314E51E1}" presName="outerComposite" presStyleCnt="0">
        <dgm:presLayoutVars>
          <dgm:chMax val="5"/>
          <dgm:dir/>
          <dgm:resizeHandles val="exact"/>
        </dgm:presLayoutVars>
      </dgm:prSet>
      <dgm:spPr/>
    </dgm:pt>
    <dgm:pt modelId="{4F0CF203-ED68-4228-ABFF-E68F181D47C7}" type="pres">
      <dgm:prSet presAssocID="{C47788D4-A5B8-4729-8D55-23F4314E51E1}" presName="dummyMaxCanvas" presStyleCnt="0">
        <dgm:presLayoutVars/>
      </dgm:prSet>
      <dgm:spPr/>
    </dgm:pt>
    <dgm:pt modelId="{D13DE27B-BF02-47DC-9A7F-A3DE43ED0462}" type="pres">
      <dgm:prSet presAssocID="{C47788D4-A5B8-4729-8D55-23F4314E51E1}" presName="FourNodes_1" presStyleLbl="node1" presStyleIdx="0" presStyleCnt="4">
        <dgm:presLayoutVars>
          <dgm:bulletEnabled val="1"/>
        </dgm:presLayoutVars>
      </dgm:prSet>
      <dgm:spPr/>
    </dgm:pt>
    <dgm:pt modelId="{AFD3C839-7F3A-4047-A5F1-A56ADB8D6474}" type="pres">
      <dgm:prSet presAssocID="{C47788D4-A5B8-4729-8D55-23F4314E51E1}" presName="FourNodes_2" presStyleLbl="node1" presStyleIdx="1" presStyleCnt="4">
        <dgm:presLayoutVars>
          <dgm:bulletEnabled val="1"/>
        </dgm:presLayoutVars>
      </dgm:prSet>
      <dgm:spPr/>
    </dgm:pt>
    <dgm:pt modelId="{51F1B56A-7CDD-42CC-ACEE-83433AB763D3}" type="pres">
      <dgm:prSet presAssocID="{C47788D4-A5B8-4729-8D55-23F4314E51E1}" presName="FourNodes_3" presStyleLbl="node1" presStyleIdx="2" presStyleCnt="4">
        <dgm:presLayoutVars>
          <dgm:bulletEnabled val="1"/>
        </dgm:presLayoutVars>
      </dgm:prSet>
      <dgm:spPr/>
    </dgm:pt>
    <dgm:pt modelId="{2BAD12CA-95BF-4DAA-BE78-82D8D1115A4C}" type="pres">
      <dgm:prSet presAssocID="{C47788D4-A5B8-4729-8D55-23F4314E51E1}" presName="FourNodes_4" presStyleLbl="node1" presStyleIdx="3" presStyleCnt="4">
        <dgm:presLayoutVars>
          <dgm:bulletEnabled val="1"/>
        </dgm:presLayoutVars>
      </dgm:prSet>
      <dgm:spPr/>
    </dgm:pt>
    <dgm:pt modelId="{0B3C61F0-CEA7-47B4-AD41-42D6DC07A8DE}" type="pres">
      <dgm:prSet presAssocID="{C47788D4-A5B8-4729-8D55-23F4314E51E1}" presName="FourConn_1-2" presStyleLbl="fgAccFollowNode1" presStyleIdx="0" presStyleCnt="3">
        <dgm:presLayoutVars>
          <dgm:bulletEnabled val="1"/>
        </dgm:presLayoutVars>
      </dgm:prSet>
      <dgm:spPr/>
    </dgm:pt>
    <dgm:pt modelId="{6234DDF4-595B-47E2-B147-9F9893669098}" type="pres">
      <dgm:prSet presAssocID="{C47788D4-A5B8-4729-8D55-23F4314E51E1}" presName="FourConn_2-3" presStyleLbl="fgAccFollowNode1" presStyleIdx="1" presStyleCnt="3">
        <dgm:presLayoutVars>
          <dgm:bulletEnabled val="1"/>
        </dgm:presLayoutVars>
      </dgm:prSet>
      <dgm:spPr/>
    </dgm:pt>
    <dgm:pt modelId="{C24F2077-E530-4727-9E13-1C0752B111B2}" type="pres">
      <dgm:prSet presAssocID="{C47788D4-A5B8-4729-8D55-23F4314E51E1}" presName="FourConn_3-4" presStyleLbl="fgAccFollowNode1" presStyleIdx="2" presStyleCnt="3">
        <dgm:presLayoutVars>
          <dgm:bulletEnabled val="1"/>
        </dgm:presLayoutVars>
      </dgm:prSet>
      <dgm:spPr/>
    </dgm:pt>
    <dgm:pt modelId="{E445E31A-5024-43A5-9C2D-D9CDF81AC03D}" type="pres">
      <dgm:prSet presAssocID="{C47788D4-A5B8-4729-8D55-23F4314E51E1}" presName="FourNodes_1_text" presStyleLbl="node1" presStyleIdx="3" presStyleCnt="4">
        <dgm:presLayoutVars>
          <dgm:bulletEnabled val="1"/>
        </dgm:presLayoutVars>
      </dgm:prSet>
      <dgm:spPr/>
    </dgm:pt>
    <dgm:pt modelId="{3BE8E2A1-816D-44D7-A343-7A933E708D63}" type="pres">
      <dgm:prSet presAssocID="{C47788D4-A5B8-4729-8D55-23F4314E51E1}" presName="FourNodes_2_text" presStyleLbl="node1" presStyleIdx="3" presStyleCnt="4">
        <dgm:presLayoutVars>
          <dgm:bulletEnabled val="1"/>
        </dgm:presLayoutVars>
      </dgm:prSet>
      <dgm:spPr/>
    </dgm:pt>
    <dgm:pt modelId="{16F028DD-55AC-4A48-8381-B57D3D3D14FE}" type="pres">
      <dgm:prSet presAssocID="{C47788D4-A5B8-4729-8D55-23F4314E51E1}" presName="FourNodes_3_text" presStyleLbl="node1" presStyleIdx="3" presStyleCnt="4">
        <dgm:presLayoutVars>
          <dgm:bulletEnabled val="1"/>
        </dgm:presLayoutVars>
      </dgm:prSet>
      <dgm:spPr/>
    </dgm:pt>
    <dgm:pt modelId="{35E1F638-1A01-424B-8D1B-41BE5D59A0D1}" type="pres">
      <dgm:prSet presAssocID="{C47788D4-A5B8-4729-8D55-23F4314E51E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72C04F07-6152-4CD4-A7F5-67ACC6A87A3B}" type="presOf" srcId="{1D4BC0DF-C296-414C-BB75-997E55504570}" destId="{D13DE27B-BF02-47DC-9A7F-A3DE43ED0462}" srcOrd="0" destOrd="0" presId="urn:microsoft.com/office/officeart/2005/8/layout/vProcess5"/>
    <dgm:cxn modelId="{CF61F918-668F-4910-820F-0EE395A0CD9C}" srcId="{C47788D4-A5B8-4729-8D55-23F4314E51E1}" destId="{EC055B41-F727-4EB3-A0B2-420AFBE37CC6}" srcOrd="2" destOrd="0" parTransId="{E07AFC26-5EB5-4D4A-B00B-C12F551DEC81}" sibTransId="{B65C71B8-53C2-439E-9B7C-6EA0964834B4}"/>
    <dgm:cxn modelId="{472DAF1E-1FD6-4B7E-940A-3E847C7C65A7}" type="presOf" srcId="{C47788D4-A5B8-4729-8D55-23F4314E51E1}" destId="{B2ED4C70-8A28-4761-A355-8923CFAE73C2}" srcOrd="0" destOrd="0" presId="urn:microsoft.com/office/officeart/2005/8/layout/vProcess5"/>
    <dgm:cxn modelId="{E7E1DC34-2911-44B9-9B67-1273C7951B92}" type="presOf" srcId="{E4A29171-BA7A-4565-A025-4704A8BA9A9E}" destId="{3BE8E2A1-816D-44D7-A343-7A933E708D63}" srcOrd="1" destOrd="0" presId="urn:microsoft.com/office/officeart/2005/8/layout/vProcess5"/>
    <dgm:cxn modelId="{0E2AE760-39CB-40F8-B179-EF0D29E987FB}" srcId="{C47788D4-A5B8-4729-8D55-23F4314E51E1}" destId="{68546B70-3D8D-41A0-97A0-754958CFC07F}" srcOrd="3" destOrd="0" parTransId="{4831E5A8-7E06-4C8B-8364-492C0653800E}" sibTransId="{F63259EC-DDAC-4EDA-B7BB-645B7DFFE6F4}"/>
    <dgm:cxn modelId="{46047B6A-94BB-47C9-8B6E-DE2D2DB76968}" type="presOf" srcId="{68546B70-3D8D-41A0-97A0-754958CFC07F}" destId="{35E1F638-1A01-424B-8D1B-41BE5D59A0D1}" srcOrd="1" destOrd="0" presId="urn:microsoft.com/office/officeart/2005/8/layout/vProcess5"/>
    <dgm:cxn modelId="{6E2F304D-046C-4A01-907A-2A6CB4CE6C39}" type="presOf" srcId="{AEE2657F-78A0-4239-A144-0DBEFC9E6FDF}" destId="{0B3C61F0-CEA7-47B4-AD41-42D6DC07A8DE}" srcOrd="0" destOrd="0" presId="urn:microsoft.com/office/officeart/2005/8/layout/vProcess5"/>
    <dgm:cxn modelId="{D16C8776-1118-448B-B067-C97CDFD50723}" type="presOf" srcId="{68546B70-3D8D-41A0-97A0-754958CFC07F}" destId="{2BAD12CA-95BF-4DAA-BE78-82D8D1115A4C}" srcOrd="0" destOrd="0" presId="urn:microsoft.com/office/officeart/2005/8/layout/vProcess5"/>
    <dgm:cxn modelId="{EC7C2280-D2E3-4713-854A-7BC1C9CCE7D4}" srcId="{C47788D4-A5B8-4729-8D55-23F4314E51E1}" destId="{E4A29171-BA7A-4565-A025-4704A8BA9A9E}" srcOrd="1" destOrd="0" parTransId="{5D779E0A-3E78-4181-8FAA-619F94B358E7}" sibTransId="{E336D772-4BC1-4CF7-B934-C5F4BC145D99}"/>
    <dgm:cxn modelId="{6D1AF197-8936-43D0-938B-F16BBE590348}" type="presOf" srcId="{EC055B41-F727-4EB3-A0B2-420AFBE37CC6}" destId="{16F028DD-55AC-4A48-8381-B57D3D3D14FE}" srcOrd="1" destOrd="0" presId="urn:microsoft.com/office/officeart/2005/8/layout/vProcess5"/>
    <dgm:cxn modelId="{FEA87EA3-FDB8-4576-A689-51EFAC7A95F0}" type="presOf" srcId="{E4A29171-BA7A-4565-A025-4704A8BA9A9E}" destId="{AFD3C839-7F3A-4047-A5F1-A56ADB8D6474}" srcOrd="0" destOrd="0" presId="urn:microsoft.com/office/officeart/2005/8/layout/vProcess5"/>
    <dgm:cxn modelId="{E5B9C7B1-4872-499E-A62E-934AEEACE5B4}" srcId="{C47788D4-A5B8-4729-8D55-23F4314E51E1}" destId="{1D4BC0DF-C296-414C-BB75-997E55504570}" srcOrd="0" destOrd="0" parTransId="{C7D4BBE8-0D29-432F-A08C-7BEF8BEA26F8}" sibTransId="{AEE2657F-78A0-4239-A144-0DBEFC9E6FDF}"/>
    <dgm:cxn modelId="{F4966BC2-AE89-4B04-BF67-DB4055D09C6A}" type="presOf" srcId="{B65C71B8-53C2-439E-9B7C-6EA0964834B4}" destId="{C24F2077-E530-4727-9E13-1C0752B111B2}" srcOrd="0" destOrd="0" presId="urn:microsoft.com/office/officeart/2005/8/layout/vProcess5"/>
    <dgm:cxn modelId="{8E5DFBCA-92C5-4982-827D-7224AD748386}" type="presOf" srcId="{1D4BC0DF-C296-414C-BB75-997E55504570}" destId="{E445E31A-5024-43A5-9C2D-D9CDF81AC03D}" srcOrd="1" destOrd="0" presId="urn:microsoft.com/office/officeart/2005/8/layout/vProcess5"/>
    <dgm:cxn modelId="{C684F2DB-B73A-47F8-8993-0B4A7D605599}" type="presOf" srcId="{E336D772-4BC1-4CF7-B934-C5F4BC145D99}" destId="{6234DDF4-595B-47E2-B147-9F9893669098}" srcOrd="0" destOrd="0" presId="urn:microsoft.com/office/officeart/2005/8/layout/vProcess5"/>
    <dgm:cxn modelId="{043206E5-EB39-46D1-BB66-A84CA4E56919}" type="presOf" srcId="{EC055B41-F727-4EB3-A0B2-420AFBE37CC6}" destId="{51F1B56A-7CDD-42CC-ACEE-83433AB763D3}" srcOrd="0" destOrd="0" presId="urn:microsoft.com/office/officeart/2005/8/layout/vProcess5"/>
    <dgm:cxn modelId="{B39DCBF4-A467-41E0-B741-156EB6B480A3}" type="presParOf" srcId="{B2ED4C70-8A28-4761-A355-8923CFAE73C2}" destId="{4F0CF203-ED68-4228-ABFF-E68F181D47C7}" srcOrd="0" destOrd="0" presId="urn:microsoft.com/office/officeart/2005/8/layout/vProcess5"/>
    <dgm:cxn modelId="{F8942C16-D7BE-45A1-9ED9-06DCF571479C}" type="presParOf" srcId="{B2ED4C70-8A28-4761-A355-8923CFAE73C2}" destId="{D13DE27B-BF02-47DC-9A7F-A3DE43ED0462}" srcOrd="1" destOrd="0" presId="urn:microsoft.com/office/officeart/2005/8/layout/vProcess5"/>
    <dgm:cxn modelId="{81A123B2-EF42-498F-B080-75A446BE0D4C}" type="presParOf" srcId="{B2ED4C70-8A28-4761-A355-8923CFAE73C2}" destId="{AFD3C839-7F3A-4047-A5F1-A56ADB8D6474}" srcOrd="2" destOrd="0" presId="urn:microsoft.com/office/officeart/2005/8/layout/vProcess5"/>
    <dgm:cxn modelId="{E1D9099A-9ADA-40AD-BEF7-4C67E52AA19A}" type="presParOf" srcId="{B2ED4C70-8A28-4761-A355-8923CFAE73C2}" destId="{51F1B56A-7CDD-42CC-ACEE-83433AB763D3}" srcOrd="3" destOrd="0" presId="urn:microsoft.com/office/officeart/2005/8/layout/vProcess5"/>
    <dgm:cxn modelId="{5E995A2D-FBD5-419A-9EBE-3776B12D9C3F}" type="presParOf" srcId="{B2ED4C70-8A28-4761-A355-8923CFAE73C2}" destId="{2BAD12CA-95BF-4DAA-BE78-82D8D1115A4C}" srcOrd="4" destOrd="0" presId="urn:microsoft.com/office/officeart/2005/8/layout/vProcess5"/>
    <dgm:cxn modelId="{BB178AD7-1634-4F22-9030-18CF7825DB81}" type="presParOf" srcId="{B2ED4C70-8A28-4761-A355-8923CFAE73C2}" destId="{0B3C61F0-CEA7-47B4-AD41-42D6DC07A8DE}" srcOrd="5" destOrd="0" presId="urn:microsoft.com/office/officeart/2005/8/layout/vProcess5"/>
    <dgm:cxn modelId="{A4B9F2AB-1CC2-4650-BD4E-FE4DDA8B519D}" type="presParOf" srcId="{B2ED4C70-8A28-4761-A355-8923CFAE73C2}" destId="{6234DDF4-595B-47E2-B147-9F9893669098}" srcOrd="6" destOrd="0" presId="urn:microsoft.com/office/officeart/2005/8/layout/vProcess5"/>
    <dgm:cxn modelId="{AC461DD0-6395-47BC-8FDF-2B995818BB02}" type="presParOf" srcId="{B2ED4C70-8A28-4761-A355-8923CFAE73C2}" destId="{C24F2077-E530-4727-9E13-1C0752B111B2}" srcOrd="7" destOrd="0" presId="urn:microsoft.com/office/officeart/2005/8/layout/vProcess5"/>
    <dgm:cxn modelId="{5C3E166F-2D3B-40E0-8A1C-27403E2B8B9A}" type="presParOf" srcId="{B2ED4C70-8A28-4761-A355-8923CFAE73C2}" destId="{E445E31A-5024-43A5-9C2D-D9CDF81AC03D}" srcOrd="8" destOrd="0" presId="urn:microsoft.com/office/officeart/2005/8/layout/vProcess5"/>
    <dgm:cxn modelId="{80576C4E-83BD-4158-BAF5-E4F7B1F219E6}" type="presParOf" srcId="{B2ED4C70-8A28-4761-A355-8923CFAE73C2}" destId="{3BE8E2A1-816D-44D7-A343-7A933E708D63}" srcOrd="9" destOrd="0" presId="urn:microsoft.com/office/officeart/2005/8/layout/vProcess5"/>
    <dgm:cxn modelId="{E40E72B9-8A8C-4689-94B9-0FD03C9C7EBA}" type="presParOf" srcId="{B2ED4C70-8A28-4761-A355-8923CFAE73C2}" destId="{16F028DD-55AC-4A48-8381-B57D3D3D14FE}" srcOrd="10" destOrd="0" presId="urn:microsoft.com/office/officeart/2005/8/layout/vProcess5"/>
    <dgm:cxn modelId="{5F05CE8F-0DA3-4779-9042-6CA2039E6A6E}" type="presParOf" srcId="{B2ED4C70-8A28-4761-A355-8923CFAE73C2}" destId="{35E1F638-1A01-424B-8D1B-41BE5D59A0D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DEE6C-2F4A-48F5-856E-396B9A5921FB}">
      <dsp:nvSpPr>
        <dsp:cNvPr id="0" name=""/>
        <dsp:cNvSpPr/>
      </dsp:nvSpPr>
      <dsp:spPr>
        <a:xfrm>
          <a:off x="2068711" y="1233"/>
          <a:ext cx="1958578" cy="12730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b="0" kern="1200"/>
            <a:t>Propulses lights into the air</a:t>
          </a:r>
          <a:endParaRPr lang="de-CH" sz="2200" kern="1200"/>
        </a:p>
      </dsp:txBody>
      <dsp:txXfrm>
        <a:off x="2130857" y="63379"/>
        <a:ext cx="1834286" cy="1148783"/>
      </dsp:txXfrm>
    </dsp:sp>
    <dsp:sp modelId="{2E852E74-D80C-493F-ABA7-46EB70EE12EF}">
      <dsp:nvSpPr>
        <dsp:cNvPr id="0" name=""/>
        <dsp:cNvSpPr/>
      </dsp:nvSpPr>
      <dsp:spPr>
        <a:xfrm>
          <a:off x="1352003" y="637771"/>
          <a:ext cx="3391994" cy="3391994"/>
        </a:xfrm>
        <a:custGeom>
          <a:avLst/>
          <a:gdLst/>
          <a:ahLst/>
          <a:cxnLst/>
          <a:rect l="0" t="0" r="0" b="0"/>
          <a:pathLst>
            <a:path>
              <a:moveTo>
                <a:pt x="2937466" y="540505"/>
              </a:moveTo>
              <a:arcTo wR="1695997" hR="1695997" stAng="19023258" swAng="2299352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9A401-76A8-4EE9-989C-92B317E31C5C}">
      <dsp:nvSpPr>
        <dsp:cNvPr id="0" name=""/>
        <dsp:cNvSpPr/>
      </dsp:nvSpPr>
      <dsp:spPr>
        <a:xfrm>
          <a:off x="3537488" y="2545229"/>
          <a:ext cx="1958578" cy="1273075"/>
        </a:xfrm>
        <a:prstGeom prst="roundRect">
          <a:avLst/>
        </a:prstGeom>
        <a:solidFill>
          <a:schemeClr val="accent5">
            <a:hueOff val="-4085"/>
            <a:satOff val="13048"/>
            <a:lumOff val="-1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b="0" kern="1200"/>
            <a:t>Automatically move to one of those</a:t>
          </a:r>
          <a:endParaRPr lang="de-CH" sz="2200" kern="1200"/>
        </a:p>
      </dsp:txBody>
      <dsp:txXfrm>
        <a:off x="3599634" y="2607375"/>
        <a:ext cx="1834286" cy="1148783"/>
      </dsp:txXfrm>
    </dsp:sp>
    <dsp:sp modelId="{0014CA9A-7B46-4B92-8888-35B51A588780}">
      <dsp:nvSpPr>
        <dsp:cNvPr id="0" name=""/>
        <dsp:cNvSpPr/>
      </dsp:nvSpPr>
      <dsp:spPr>
        <a:xfrm>
          <a:off x="1352003" y="637771"/>
          <a:ext cx="3391994" cy="3391994"/>
        </a:xfrm>
        <a:custGeom>
          <a:avLst/>
          <a:gdLst/>
          <a:ahLst/>
          <a:cxnLst/>
          <a:rect l="0" t="0" r="0" b="0"/>
          <a:pathLst>
            <a:path>
              <a:moveTo>
                <a:pt x="2215450" y="3310486"/>
              </a:moveTo>
              <a:arcTo wR="1695997" hR="1695997" stAng="4329883" swAng="2140234"/>
            </a:path>
          </a:pathLst>
        </a:custGeom>
        <a:noFill/>
        <a:ln w="6350" cap="flat" cmpd="sng" algn="ctr">
          <a:solidFill>
            <a:schemeClr val="accent5">
              <a:hueOff val="-4085"/>
              <a:satOff val="13048"/>
              <a:lumOff val="-1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135B3-DDC8-469C-96B2-263FAB37AE54}">
      <dsp:nvSpPr>
        <dsp:cNvPr id="0" name=""/>
        <dsp:cNvSpPr/>
      </dsp:nvSpPr>
      <dsp:spPr>
        <a:xfrm>
          <a:off x="599934" y="2545229"/>
          <a:ext cx="1958578" cy="1273075"/>
        </a:xfrm>
        <a:prstGeom prst="roundRect">
          <a:avLst/>
        </a:prstGeom>
        <a:solidFill>
          <a:schemeClr val="accent5">
            <a:hueOff val="-8170"/>
            <a:satOff val="26095"/>
            <a:lumOff val="-2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b="0" kern="1200"/>
            <a:t>Collect them individually</a:t>
          </a:r>
          <a:endParaRPr lang="de-CH" sz="2200" kern="1200"/>
        </a:p>
      </dsp:txBody>
      <dsp:txXfrm>
        <a:off x="662080" y="2607375"/>
        <a:ext cx="1834286" cy="1148783"/>
      </dsp:txXfrm>
    </dsp:sp>
    <dsp:sp modelId="{E8DBB7A2-5125-4112-A598-DF5797284492}">
      <dsp:nvSpPr>
        <dsp:cNvPr id="0" name=""/>
        <dsp:cNvSpPr/>
      </dsp:nvSpPr>
      <dsp:spPr>
        <a:xfrm>
          <a:off x="1352003" y="637771"/>
          <a:ext cx="3391994" cy="3391994"/>
        </a:xfrm>
        <a:custGeom>
          <a:avLst/>
          <a:gdLst/>
          <a:ahLst/>
          <a:cxnLst/>
          <a:rect l="0" t="0" r="0" b="0"/>
          <a:pathLst>
            <a:path>
              <a:moveTo>
                <a:pt x="5518" y="1559296"/>
              </a:moveTo>
              <a:arcTo wR="1695997" hR="1695997" stAng="11077390" swAng="2299352"/>
            </a:path>
          </a:pathLst>
        </a:custGeom>
        <a:noFill/>
        <a:ln w="6350" cap="flat" cmpd="sng" algn="ctr">
          <a:solidFill>
            <a:schemeClr val="accent5">
              <a:hueOff val="-8170"/>
              <a:satOff val="26095"/>
              <a:lumOff val="-2588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DEE6C-2F4A-48F5-856E-396B9A5921FB}">
      <dsp:nvSpPr>
        <dsp:cNvPr id="0" name=""/>
        <dsp:cNvSpPr/>
      </dsp:nvSpPr>
      <dsp:spPr>
        <a:xfrm>
          <a:off x="2068711" y="1233"/>
          <a:ext cx="1958578" cy="127307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b="0" kern="1200"/>
            <a:t>Propulse lights into the air</a:t>
          </a:r>
          <a:endParaRPr lang="de-CH" sz="2200" kern="1200"/>
        </a:p>
      </dsp:txBody>
      <dsp:txXfrm>
        <a:off x="2130857" y="63379"/>
        <a:ext cx="1834286" cy="1148783"/>
      </dsp:txXfrm>
    </dsp:sp>
    <dsp:sp modelId="{2E852E74-D80C-493F-ABA7-46EB70EE12EF}">
      <dsp:nvSpPr>
        <dsp:cNvPr id="0" name=""/>
        <dsp:cNvSpPr/>
      </dsp:nvSpPr>
      <dsp:spPr>
        <a:xfrm>
          <a:off x="1352003" y="637771"/>
          <a:ext cx="3391994" cy="3391994"/>
        </a:xfrm>
        <a:custGeom>
          <a:avLst/>
          <a:gdLst/>
          <a:ahLst/>
          <a:cxnLst/>
          <a:rect l="0" t="0" r="0" b="0"/>
          <a:pathLst>
            <a:path>
              <a:moveTo>
                <a:pt x="2937466" y="540505"/>
              </a:moveTo>
              <a:arcTo wR="1695997" hR="1695997" stAng="19023258" swAng="2299352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69A401-76A8-4EE9-989C-92B317E31C5C}">
      <dsp:nvSpPr>
        <dsp:cNvPr id="0" name=""/>
        <dsp:cNvSpPr/>
      </dsp:nvSpPr>
      <dsp:spPr>
        <a:xfrm>
          <a:off x="3537488" y="2545229"/>
          <a:ext cx="1958578" cy="1273075"/>
        </a:xfrm>
        <a:prstGeom prst="roundRect">
          <a:avLst/>
        </a:prstGeom>
        <a:solidFill>
          <a:schemeClr val="accent5">
            <a:hueOff val="-4085"/>
            <a:satOff val="13048"/>
            <a:lumOff val="-1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b="0" kern="1200"/>
            <a:t>Automatically move to one of those</a:t>
          </a:r>
          <a:endParaRPr lang="de-CH" sz="2200" kern="1200"/>
        </a:p>
      </dsp:txBody>
      <dsp:txXfrm>
        <a:off x="3599634" y="2607375"/>
        <a:ext cx="1834286" cy="1148783"/>
      </dsp:txXfrm>
    </dsp:sp>
    <dsp:sp modelId="{0014CA9A-7B46-4B92-8888-35B51A588780}">
      <dsp:nvSpPr>
        <dsp:cNvPr id="0" name=""/>
        <dsp:cNvSpPr/>
      </dsp:nvSpPr>
      <dsp:spPr>
        <a:xfrm>
          <a:off x="1352003" y="637771"/>
          <a:ext cx="3391994" cy="3391994"/>
        </a:xfrm>
        <a:custGeom>
          <a:avLst/>
          <a:gdLst/>
          <a:ahLst/>
          <a:cxnLst/>
          <a:rect l="0" t="0" r="0" b="0"/>
          <a:pathLst>
            <a:path>
              <a:moveTo>
                <a:pt x="2215450" y="3310486"/>
              </a:moveTo>
              <a:arcTo wR="1695997" hR="1695997" stAng="4329883" swAng="2140234"/>
            </a:path>
          </a:pathLst>
        </a:custGeom>
        <a:noFill/>
        <a:ln w="6350" cap="flat" cmpd="sng" algn="ctr">
          <a:solidFill>
            <a:schemeClr val="accent5">
              <a:hueOff val="-4085"/>
              <a:satOff val="13048"/>
              <a:lumOff val="-1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135B3-DDC8-469C-96B2-263FAB37AE54}">
      <dsp:nvSpPr>
        <dsp:cNvPr id="0" name=""/>
        <dsp:cNvSpPr/>
      </dsp:nvSpPr>
      <dsp:spPr>
        <a:xfrm>
          <a:off x="599934" y="2545229"/>
          <a:ext cx="1958578" cy="1273075"/>
        </a:xfrm>
        <a:prstGeom prst="roundRect">
          <a:avLst/>
        </a:prstGeom>
        <a:solidFill>
          <a:schemeClr val="accent5">
            <a:hueOff val="-8170"/>
            <a:satOff val="26095"/>
            <a:lumOff val="-2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200" b="0" kern="1200"/>
            <a:t>Collect them individually</a:t>
          </a:r>
          <a:endParaRPr lang="de-CH" sz="2200" kern="1200"/>
        </a:p>
      </dsp:txBody>
      <dsp:txXfrm>
        <a:off x="662080" y="2607375"/>
        <a:ext cx="1834286" cy="1148783"/>
      </dsp:txXfrm>
    </dsp:sp>
    <dsp:sp modelId="{E8DBB7A2-5125-4112-A598-DF5797284492}">
      <dsp:nvSpPr>
        <dsp:cNvPr id="0" name=""/>
        <dsp:cNvSpPr/>
      </dsp:nvSpPr>
      <dsp:spPr>
        <a:xfrm>
          <a:off x="1352003" y="637771"/>
          <a:ext cx="3391994" cy="3391994"/>
        </a:xfrm>
        <a:custGeom>
          <a:avLst/>
          <a:gdLst/>
          <a:ahLst/>
          <a:cxnLst/>
          <a:rect l="0" t="0" r="0" b="0"/>
          <a:pathLst>
            <a:path>
              <a:moveTo>
                <a:pt x="5518" y="1559296"/>
              </a:moveTo>
              <a:arcTo wR="1695997" hR="1695997" stAng="11077390" swAng="2299352"/>
            </a:path>
          </a:pathLst>
        </a:custGeom>
        <a:noFill/>
        <a:ln w="6350" cap="flat" cmpd="sng" algn="ctr">
          <a:solidFill>
            <a:schemeClr val="accent5">
              <a:hueOff val="-8170"/>
              <a:satOff val="26095"/>
              <a:lumOff val="-2588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DE27B-BF02-47DC-9A7F-A3DE43ED0462}">
      <dsp:nvSpPr>
        <dsp:cNvPr id="0" name=""/>
        <dsp:cNvSpPr/>
      </dsp:nvSpPr>
      <dsp:spPr>
        <a:xfrm>
          <a:off x="0" y="0"/>
          <a:ext cx="6055360" cy="9387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Create LED-balls (LED inside Ping Pong Ball)</a:t>
          </a:r>
        </a:p>
      </dsp:txBody>
      <dsp:txXfrm>
        <a:off x="27496" y="27496"/>
        <a:ext cx="4963011" cy="883792"/>
      </dsp:txXfrm>
    </dsp:sp>
    <dsp:sp modelId="{AFD3C839-7F3A-4047-A5F1-A56ADB8D6474}">
      <dsp:nvSpPr>
        <dsp:cNvPr id="0" name=""/>
        <dsp:cNvSpPr/>
      </dsp:nvSpPr>
      <dsp:spPr>
        <a:xfrm>
          <a:off x="507136" y="1109472"/>
          <a:ext cx="6055360" cy="938784"/>
        </a:xfrm>
        <a:prstGeom prst="roundRect">
          <a:avLst>
            <a:gd name="adj" fmla="val 10000"/>
          </a:avLst>
        </a:prstGeom>
        <a:solidFill>
          <a:schemeClr val="accent3">
            <a:hueOff val="116828"/>
            <a:satOff val="24823"/>
            <a:lumOff val="-94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Create throwing mechanism</a:t>
          </a:r>
        </a:p>
      </dsp:txBody>
      <dsp:txXfrm>
        <a:off x="534632" y="1136968"/>
        <a:ext cx="4883021" cy="883792"/>
      </dsp:txXfrm>
    </dsp:sp>
    <dsp:sp modelId="{51F1B56A-7CDD-42CC-ACEE-83433AB763D3}">
      <dsp:nvSpPr>
        <dsp:cNvPr id="0" name=""/>
        <dsp:cNvSpPr/>
      </dsp:nvSpPr>
      <dsp:spPr>
        <a:xfrm>
          <a:off x="1006703" y="2218944"/>
          <a:ext cx="6055360" cy="938784"/>
        </a:xfrm>
        <a:prstGeom prst="roundRect">
          <a:avLst>
            <a:gd name="adj" fmla="val 10000"/>
          </a:avLst>
        </a:prstGeom>
        <a:solidFill>
          <a:schemeClr val="accent3">
            <a:hueOff val="233655"/>
            <a:satOff val="49647"/>
            <a:lumOff val="-189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Add collecting machine</a:t>
          </a:r>
        </a:p>
      </dsp:txBody>
      <dsp:txXfrm>
        <a:off x="1034199" y="2246440"/>
        <a:ext cx="4890591" cy="883792"/>
      </dsp:txXfrm>
    </dsp:sp>
    <dsp:sp modelId="{2BAD12CA-95BF-4DAA-BE78-82D8D1115A4C}">
      <dsp:nvSpPr>
        <dsp:cNvPr id="0" name=""/>
        <dsp:cNvSpPr/>
      </dsp:nvSpPr>
      <dsp:spPr>
        <a:xfrm>
          <a:off x="1513840" y="3328416"/>
          <a:ext cx="6055360" cy="938784"/>
        </a:xfrm>
        <a:prstGeom prst="roundRect">
          <a:avLst>
            <a:gd name="adj" fmla="val 10000"/>
          </a:avLst>
        </a:prstGeom>
        <a:solidFill>
          <a:schemeClr val="accent3">
            <a:hueOff val="350483"/>
            <a:satOff val="74470"/>
            <a:lumOff val="-2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600" kern="1200"/>
            <a:t>Move autonomously towards LED-Balls</a:t>
          </a:r>
        </a:p>
      </dsp:txBody>
      <dsp:txXfrm>
        <a:off x="1541336" y="3355912"/>
        <a:ext cx="4883021" cy="883792"/>
      </dsp:txXfrm>
    </dsp:sp>
    <dsp:sp modelId="{0B3C61F0-CEA7-47B4-AD41-42D6DC07A8DE}">
      <dsp:nvSpPr>
        <dsp:cNvPr id="0" name=""/>
        <dsp:cNvSpPr/>
      </dsp:nvSpPr>
      <dsp:spPr>
        <a:xfrm>
          <a:off x="5445150" y="719023"/>
          <a:ext cx="610209" cy="610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2900" kern="1200"/>
        </a:p>
      </dsp:txBody>
      <dsp:txXfrm>
        <a:off x="5582447" y="719023"/>
        <a:ext cx="335615" cy="459182"/>
      </dsp:txXfrm>
    </dsp:sp>
    <dsp:sp modelId="{6234DDF4-595B-47E2-B147-9F9893669098}">
      <dsp:nvSpPr>
        <dsp:cNvPr id="0" name=""/>
        <dsp:cNvSpPr/>
      </dsp:nvSpPr>
      <dsp:spPr>
        <a:xfrm>
          <a:off x="5952286" y="1828495"/>
          <a:ext cx="610209" cy="610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172262"/>
            <a:satOff val="35558"/>
            <a:lumOff val="-2158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172262"/>
              <a:satOff val="35558"/>
              <a:lumOff val="-215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2900" kern="1200"/>
        </a:p>
      </dsp:txBody>
      <dsp:txXfrm>
        <a:off x="6089583" y="1828495"/>
        <a:ext cx="335615" cy="459182"/>
      </dsp:txXfrm>
    </dsp:sp>
    <dsp:sp modelId="{C24F2077-E530-4727-9E13-1C0752B111B2}">
      <dsp:nvSpPr>
        <dsp:cNvPr id="0" name=""/>
        <dsp:cNvSpPr/>
      </dsp:nvSpPr>
      <dsp:spPr>
        <a:xfrm>
          <a:off x="6451853" y="2937967"/>
          <a:ext cx="610209" cy="610209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-344525"/>
            <a:satOff val="71117"/>
            <a:lumOff val="-4315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-344525"/>
              <a:satOff val="71117"/>
              <a:lumOff val="-43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CH" sz="2900" kern="1200"/>
        </a:p>
      </dsp:txBody>
      <dsp:txXfrm>
        <a:off x="6589150" y="2937967"/>
        <a:ext cx="335615" cy="459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32B3BD6F-F47D-47F7-A54F-D75504B4F9F4}" type="datetime1">
              <a:rPr lang="fr-FR" smtClean="0"/>
              <a:t>02/10/2025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BB8DC1D1-B6C2-C644-8BF1-C34DBFFE1C7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4:57.70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687 897 7974,'0'10'-92,"8"6"1,-1-6-1,7 7 394,-2 1-307,7 7 0,3 10 31,7 12 0,1 12-160,5 5 0,2 9-414,4 9 1,-4-6 453,4 12 0,-10-12-78,-1 1 0,-9-5 59,3-2 113,-5-7 0,-1-3 0,-1-7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5:58.16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19 8105,'18'-6'-687,"0"0"1,-1 0 425,1 6 1,1 0 260,5 0 0,-5 0 0,7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5:58.54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18 8077,'18'0'-307,"-1"0"0,-5 0 307,0 0 0,7 0 0,9 0 0</inkml:trace>
  <inkml:trace contextRef="#ctx0" brushRef="#br0" timeOffset="316">564 53 8075,'0'-12'-50,"0"1"0,8 7-724,3-2 1,1-2 773,6 2 0,-4 0 0,19 6 0,-6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6:03.1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36 2622 8028,'-10'0'-522,"2"0"1,3-2 584,-1-4 502,0 4-140,6-5 142,0 7-125,0 0-272,0 7 1,6-3-81,0 8 1,5-6 5,-5 6 1,8-7-21,-2 7 0,-3 0-11,3 6 0,2-1 62,9 1 0,-1-1-30,7 1 1,0 0 46,7-1 0,1 1-98,4-1 1,4 1-6,7-1 0,1-1-38,0-4 0,0 3-166,0-3 0,-3-4-16,-3-2 0,-4 2 89,-7-2 0,-1 5 38,0-5 0,-6 2 1,1-2 0,-3-4-47,2 4 0,3-4 51,-9-2 1,6 0 7,-5 0 0,5 0 43,-5 0 0,7 0 19,-2 0 1,-1 0-44,1 0 0,-2 0-1,3 0 0,7 0 33,-8 0 0,10 0-20,-4 0 0,1 0 1,5 0 0,2-2-26,-2-4 1,6 4-3,-6-4 1,0 2 43,-6-2 0,0 2 6,0-7 1,0 5 31,1-6 1,5 6 142,0-6 0,6 7-408,-6-7 0,6 6 89,-6-6 0,6 8-62,-6-2 1,4 3 34,-10-3 1,4 2 25,-10-8 0,4 6 68,3-6 1,5 7 124,0-7 1,0 2-64,-6-2 1,6-3 236,0 3 1,0-4 208,-6-1 0,-5-1-173,-1 1 0,-8 1-251,3 4-49,-5-3 1,-7 5 0,0-6-44,2 4 0,-5-3 87,3 3 0,0-4-185,5-1 0,-5 1 88,0 4 0,-6-3 21,5 3 1,-7-4 179,2-1 0,2-1-112,-2 1 0,0-1 53,-6 0 1,0 1-61,0-1 1,-2 1 1,-4-1 1,2 0-28,-8 1 0,8-1-161,-1 1 0,-3-1 96,2 0 1,0 1-137,6-1 75,0 1 82,0-1 1,-6 1 142,0-1 1,0 6-34,6 0 1,0 7 58,0-7 1,-2 6-92,-3-6 0,3 6 28,-4-5-21,4-1 1,0-6-5,-4 1 1,4 5-55,-4 0 52,4 1 1,-4-7 104,1 0 0,-1 1-71,6-1 1,-6 6 94,0 1 0,0-1-71,6-6 0,-6 7 13,0-1 0,0 0-171,6-5 0,-5 5 198,-1 0-273,0 0 1,4-5 79,-4-1 1,4 7 27,-4-1 31,4 0 6,-6-6 1,6 1 44,-3-1 0,-3 7 13,2-1 0,-2 6-5,2-6 1,2 2-17,-7-1 1,5-5-13,-6 4 1,6 3 17,-6-3 0,7 2-3,-7-2 0,6-3 48,-6 3 0,6 2 6,-5-2 0,1 1 17,-2-7 1,-2 6 121,9 1-113,-9-1 1,6-6 24,-4 1-147,-3-1 0,7 1 50,-4-1 0,-2 0-94,9 1 0,-3-1 67,2 1 1,2-1-96,-8 0 0,8 1 88,-1-1 1,-3 7-11,2-1 0,-6 0 150,6-6 0,-5 1-83,5-1 0,-6 7 83,6-1 0,-2 0-39,2-6 1,2 7 138,-7-1-226,7 0 0,-10-5 25,8-1-46,0 1 1,6-1-136,0 0 0,0 7-6,0-1 0,0 6 41,0-6 39,0 1 52,0-7 1,-5 0 5,-1 1 0,0 5 27,6 0 1,0 6 10,0-5 0,0-1-96,0-6 1,0 7-62,0-1 41,0 0 1,2-5-143,4-1 0,-2 6-6,7 1 0,-5 5 180,6-6 0,-6 6-14,5-6 0,-5 7-41,6-7 197,-8 8-54,12-12 163,-7 14 0,3-7-12,0 3 1,-6 4-103,5-4 1,-5 4-171,6 2 1,0-2 53,5-4 0,-5 4-63,0-4 1,0 4 28,5 2 1,7 0-134,-1 0 1,1 0 110,-7 0 1,1 0 35,-1 0 0,1 0 140,-1 0 0,1 0-91,0 0 1,-1 0 170,1 0 0,-6 0 19,-1 0 1,1 0-102,6 0 1,-7 0-43,1 0 1,0 0 6,5 0 1,1 0-26,0 0 1,-1 0-108,1 0 1,1 0-52,5 0 0,-5 0 80,5 0 0,-3 0-56,3 0 1,-5 0 122,5 0 0,-5 0 11,-1 0 0,0 0-17,-1 0 0,1 0 89,-1 0 1,-5 0-10,0 0 70,-1 0 1,7 0-174,0 0 1,-1-2 66,1-4 0,-6 4-159,-1-3 0,1 1 24,6-2 0,-7 4 29,1-4 0,-6 2 55,6-2 0,-6 4-8,5-4 171,-7-3-210,4 7 474,-8-14-326,0 6 0,0-1 161,0-1 0,0 6 177,0-6-244,0 1-121,0-7 0,0 0-142,0 1 0,0 5 43,0 0 0,0 1 106,0-7 0,0 6-277,0 0 135,0 1-1041,0-7 573,0 1 534,0 7 0,8-6 0,2 6 0</inkml:trace>
  <inkml:trace contextRef="#ctx0" brushRef="#br0" timeOffset="799">3484 229 8165,'0'-9'-508,"-7"-7"293,5 14 194,-6-14 16,8 14 34,0-5 30,0 7-138,0-8 39,0 6 168,0-6 1,2 8 115,4 0 238,-4 0-391,13-8 0,-7 4 18,4-7 1,3 5 21,-3-6 1,2 6 6,-2-6 1,3 6-264,-3-5 179,4-1 0,1-4-286,1 5 0,-6-3-209,-1 8 58,-7-8 253,12 12 42,-14-5 0,8 7 130,-5 0-114,-3 0 1,6 2 184,-8 3 0,0-1-24,0 8 0,0-6 98,0 6 0,6-1-73,0 7-53,0 0 1,-6-1-68,0 1 1,0-1-11,0 1 0,2-6-85,4-1 0,-4 1 128,3 6 0,-3-7-27,-2 1 0,8-8 0,2 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6:35.26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245 129 8152,'0'-7'-399,"0"-3"480,0 2 1,-4 1-111,0 0 1,1 3 177,3-4-270,-6 0-19,5-3-25,-9-1 232,3 0 1,0 2-20,-1 2 1,4 3 6,-4 5 1,4-4-23,-4 0 0,5 0 55,-5 4-49,0 0 0,-4 0 87,1 0-66,-1 6 1,0 0-82,1 6 0,-1-5 58,1 1 0,-1 0-14,0 4 1,2-1-67,2 1 1,-1 0 72,5-1 0,-4 1-118,5 0 0,-1-1 98,4 1 0,0 3-43,0 1 1,1-1 30,3-3 1,-3 0 36,3-1 0,1 1 33,-1 0 1,0-1 11,-4 1 1,4 0-25,0-1 1,1 1-32,-1-1 0,-3 1-6,3 0 0,-3-1 30,-1 1 0,0 0-114,0-1 0,0 1 94,0 0 0,0-1-130,0 1 1,-4 0 79,1-1 0,-3 1-12,2-1 1,3-3-68,-3 0 0,-1-4 76,1 4 0,-1-6-391,1 2 199,3-3 34,-4-1 0,5-1 104,0-3 1,0 2-673,0-6 750,0 5 0,0-7 0,0 3 0</inkml:trace>
  <inkml:trace contextRef="#ctx0" brushRef="#br0" timeOffset="841">82 501 7357,'12'0'49,"-1"0"1,1 0-89,0 0 1,1 0-121,2 0 1,3 0-227,6 0 0,3 0 385,0 0 0,5-5 0,-2-2 0</inkml:trace>
  <inkml:trace contextRef="#ctx0" brushRef="#br0" timeOffset="1709">269 175 8135,'0'-6'-1180,"0"-5"0,0 9 1180,0-6-8,0 5 0,0-3 4,0 2 11,0 3-9,0-10 139,0 10-64,0-9 9,0 8 32,0-3-76,0 5 19,0-5 23,0 4 9,0-4 78,0 5 315,0 0-241,0 5-117,-6-4-12,5 9-29,-4-3 0,5 5-131,0-1 0,0-3 104,0 0 0,0-1-113,0 5 1,0 0 72,0-1 1,0-3-11,0 0 1,0 0-3,0 3 0,1 1-8,3 0 0,-1-1 18,4 1 1,-3 0 2,4-1 1,-4 1-43,4-1 0,-4 1 41,3 0 0,0-4-104,1-1 1,1 1-17,-6 4 39,7-1 0,-5 1-148,2 0 185,-1-6 0,-5 3-57,3-5 0,-3 1-2,3-1-146,-3-3 118,-1 5 115,0-6 0,0 0 0,0 0 0</inkml:trace>
  <inkml:trace contextRef="#ctx0" brushRef="#br0" timeOffset="2333">59 501 7573,'-7'0'-84,"2"0"1,1-1 615,1-3-360,-1 3 1,5-5-232,3 6 1,2 0 101,6 0 1,3 0-146,1 0 0,5 0 24,-2 0 0,7 0-83,1 0 1,0 0 160,-3 0 0,4 0 0,2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6:39.26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24 24 8157,'-7'0'-1069,"2"0"1011,5 0 260,0 0-282,-5 5 0,4-2 68,-3 4 0,3-3 47,1 4 1,0 0 9,0 3 1,0 1-20,0 0 1,0-1-84,0 1 1,0 0 91,0-1 0,0 1-260,0-1 0,0 1-60,0 0 73,0-1 212,0 1 0,5-5 0,1-2 0</inkml:trace>
  <inkml:trace contextRef="#ctx0" brushRef="#br0" timeOffset="623">129 24 8019,'0'-7'-528,"0"2"513,0 0 143,0 4-17,0-5-19,0 6-14,0 0 1,0 6 24,0 1 1,0 4-98,0 0 0,0 1 67,0 0 0,0 3-188,0 1 1,0 1 86,0-2 1,0-2-371,0 3 0,0-4 398,0 0 0,5 5 0,1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6:52.264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140 35 7808,'-6'0'-614,"-1"0"585,3 0 91,3 0 0,-4 2 0,4 0 128,-3 2-466,2 0 407,-3-4-203,0 0 1,3 1 133,-6 3 1,4-2 45,-4 1-39,6 4 1,-8-4-23,7 4 0,-5-3 47,4 4 0,-4-4 27,4 4-49,-5-1 0,4 5-3,-3 0 0,3-1 7,5 1 0,-4 0 1,0-1 0,0 1-5,4-1 0,0 1-66,0 0 0,0-1 59,0 1 1,2 0-108,2-1 0,-2-3 95,6 0 1,-4 0-52,4 3 0,-4 0 11,3-4 0,-3 4-5,4-3 0,-4-2 0,4 2 0,-5-4-5,5 3 0,-4-3 0,4 4 0,-2-4-2,2 4 0,2-6-22,-2 2 0,-1 1 35,0-1 0,-3 0 10,4-4 0,-4 0 51,4 0 0,-4 0 7,3 0 0,-3 0-42,4 0 138,-5 0 1,3-1-158,-2-3 0,-1 1 3,4-4 1,-4 3 36,1-4 0,1 4 16,-1-4 0,1 1-365,-1-5 0,-3 4 88,3 0 1,-1 1 61,1-5 124,-3 0 0,4 1-25,-5-1 33,5 0 0,-4 1 34,3-1-30,-2 0 1,-2 1-21,0-1-92,0 0 1,0 1 99,0-1 0,0 4-62,0 1 1,0-1 11,0-4 0,0 5-91,0-1 145,0 0 0,0-4 6,0 1 0,0 3 89,0 0 0,0 4-70,0-3 1,-2 3 147,-2-4-161,3 5 51,-9-7 1,7 7 22,-5-4-43,6 4 0,-7-3-21,5 2 0,-1 2 2,1-2-41,3 3 1,-8 0 51,5-3 41,-5 3-43,2-4 150,-5 5-150,1 0 5,-1 5-19,1-4 0,3 8 5,0-5-66,5 0 69,-7 1 0,8 0-45,-6 3 1,5-2 32,-1-2 0,2-1-51,-2 5 0,3-4 42,-3 3 0,2-3 2,2 4 0,0-4 1,0 4 0,0-5-4,0 5 1,0-4 118,0 4-113,0 0 0,0 3 145,0 1-91,0 0 1,2-1 6,2 1 1,-2-1-41,6 1 0,-4-4 2,4 0 1,-2-1-2,2 5 0,2-4 10,-2 0 0,-2-2-6,2 2 1,0 1 2,3-5 1,-3 4 18,0-5 0,-2 3-49,2-3 0,3-1-6,-4 2 0,0-3 1,1-1 1,-5 0-1,5 0 1,-4 0 25,4 0 0,-4-1-6,4-3 0,-6 1-22,2-5 0,1 5 15,-1-5 1,0 0-27,-4-4 0,1 5 33,3-1-45,-3 0 1,5-4-100,-6 1 0,0 3 108,0 0-122,0 0 0,0-3 75,0-1 1,0 4-58,0 1 1,0-1 65,0-4 1,-4 5-54,0-1 0,-1 4 92,1-4 26,2 0-1,-8-3 0,8 0 12,-6 4 1,4 0-26,-4 3 1,4 3-14,-4-3 1,6 1-108,-2 0 95,-2 1-65,-1-3 40,-5 0-9,1 4 39,-1-5 12,0 6 1,5 0 71,-1 0 1,4 4-79,-4 0 1,4 4 169,-3-4 0,4 5-145,-1-1 0,-1 2 21,1 2 0,-4-1-2,5 1 1,-5 0 62,4-1 1,-4 2-40,4 3 0,-4-3 4,5 2 1,-3-1 7,3 2 1,1-3 2,-2 2 0,3 0 44,1 0 1,1-2-63,3 3 1,-1 0 21,5 0 0,-2 0-11,2-5 1,2-1 21,-2-2 1,1 3 31,-1-4 0,2 0 121,-2 1 238,2-6-291,2 3 30,-1-5-109,1 0 1,-2-1-153,-2-3 1,-1 2 107,-3-6 1,-3 0-102,3-4 1,1 3-156,-1-2 1,0 2 51,-4-7 1,4 3-103,-1 2 0,1-5 40,-4 1 0,4-2-64,0 1 0,0 2 91,-4-5 1,0 3 62,0-3 1,0 3 34,0-3 0,0 4 165,0 0 1,0 2-58,0 1-198,0 1 221,-5-1 0,2 2-144,-5 2 238,1-2-167,-5 8 62,0-3-46,1 0 0,3 4 19,0-3 0,4 2-29,-3 2 0,3 0-13,-4 0-71,5 6 91,-7 0 1,5 6-83,-3-1 1,2 1 69,2 0 0,2 1-137,-1 2 1,1-2 118,2 3 1,0-2-25,0 1 1,0-2 29,0 3 0,0-3-17,0-2 0,2 1 65,1 0 0,0-1-129,5 1 200,-6 0 1,7-1-108,-5 1 1,4-4-295,-4-1 323,5-4 0,-3 7 0,6-3 0</inkml:trace>
  <inkml:trace contextRef="#ctx0" brushRef="#br0" timeOffset="885">163 350 8131,'-6'0'-1423,"0"0"2430,2 0-374,2 0-468,-3 0 1,5-1-28,0-3-211,0 2 0,0-8 95,0 2 1,0-2-122,0-2 0,0-1-22,0-2 0,1 1 149,3-6 1,-1 5 14,5-5 0,-6 5-50,2-5 1,1 6-7,-1-1 0,1 2 31,-1 1-70,-2 0-69,8 1-76,-9 4 0,8 3-20,-5 8 0,0 3 123,-4 4 0,0 5 83,0-1 0,4 6-63,0-2 0,0 3 95,-4 2 0,0-2-99,0-3 1,-2 2 341,-1-6 1,1 5 47,-2-5 1,2 1 13,-2-4 0,1-1 76,-4 1 1,3-4-98,-4-1 0,4-4-31,-4 1 0,4-3-54,-3-1 0,0-1-137,-1-3 1,-2-3 99,2-4 0,2-1-321,-2 1 1,5-5-16,0 0 1,-3-4-103,3 0 1,-1 2 42,4-1 1,1 1 114,3-2 1,-2 2 58,6 3 0,-4 2-15,4-3 1,0 3-124,3 2 0,1 3 5,-1 0-16,1 6 1,0-4 21,-1 6 0,-3 0-117,0 0 1,-2 6 234,2 1 1,-3 8-84,-5 0 0,4 2 241,0-2 1,0 0-97,-4 4 1,0-3 283,0 3 1,-4-5-123,0 2 1,-4-3 238,5-2 0,-3 1-111,3 0 0,0-6 32,-5-2 0,4-3 61,-3-1 1,3 0-131,-4 0 0,5-5-340,-1-3 1,-1-2 128,1-2 0,0-3-235,4-1 0,0-3 127,0 3 0,0-3-234,0 3 0,0-3 76,0 3 0,2 1-61,2 3 0,-2-1-125,6-2 0,0 6 132,3-3 1,-3 7-154,0-3 0,0 6 78,3-2 0,-3 4 145,0 4 0,-4 3-39,4 9 0,-6-2 302,2 6 1,-3-5 104,-1 4 0,-4-3 109,1 3 0,-5-4 265,4 0-393,-5 3 0,4-5 508,-3 3 1,-1-7-248,5-1 1,-1-6 269,1 2 1,1-7-161,-4 0 1,3-8-244,-4 0 1,4-1-135,-4-4 0,6 0-121,-2 0 1,2-1-44,2 2 0,0 2 179,0-3 1,0 7-1956,0 1 999,0 6 791,0-3 0,11 5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7:22.7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27 0 8324,'-5'0'-387,"1"0"237,0 0 112,3 0-116,-3 0 1,1 1-44,0 2 127,0-2 1,3 4 103,0-2 13,0-2 1,0 4-11,0-2-36,0-2 281,0 3-232,0 0 232,4-3-205,-3 3 1,3-3-4,-4 2 1,1-2-34,2 2 107,-2-2-260,7-1 0,-7-1 84,2-2-214,2 2 0,-1-4 63,3 2 0,-2 2-352,-2-2 303,-2-2 1,6 3 4,-4-4 96,4 4 0,-6-3 127,2 2 187,2 2-205,-4-3 335,3 4-181,-4 0 218,4 0-221,-3 0 11,3 0-138,-4 0 0,0 1 74,0 2-68,0-2 1,0 4 18,0-2 1,1-2-46,2 2 0,-2-1 80,2 1-5,-2-2-32,-1 3-2,4 0-254,-3-3 168,3 3-656,-4 0 715,0-3 0,0 7 0,0-3 0</inkml:trace>
  <inkml:trace contextRef="#ctx0" brushRef="#br0" timeOffset="767">118 109 8345,'5'-4'-2269,"-1"3"2269,-4-3 0,4 0 0,1-1 0</inkml:trace>
  <inkml:trace contextRef="#ctx0" brushRef="#br0" timeOffset="1068">145 73 8345,'0'5'-2347,"4"-1"2386,-3 0 13,3-3 158,-4 3-137,0 0 283,0-3-93,4 3-89,-3-4 22,3 0 19,-4 0-323,0 0 270,0-4-275,0 3 160,0-7-328,0 3 189,0 0-171,0-4 201,0 8-37,0-7-403,0 3 366,0 0 1,1-2 24,2 4 1,-1-3 110,4 3 0,-4 0 0,2-1 0,0 3 0,-3-7 0,3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7:26.7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136 37 9833,'0'5'241,"0"0"-189,0-2 1,0-1-129,0 4 1,0-3 31,0 3 95,0 0 0,0 3-139,0 0 1,0 0 68,0 0 0,0 1 62,0 2 0,0-2-46,0 2 0,0-2 170,0-1 0,0 4-133,0-1 1,0 0 18,0-3 0,0 0-46,0 0-1,0-3 100,0 0-224,0 0 153,0 3 1,0-3 51,0 0-63,0-4 306,0 2-300,0 0 15,0-3 0,0 4-266,0-2 301,0-2-200,0 3 1,0-3 151,0 2-509,0-2 69,0 3-44,0-4-752,0 0 1510,4 0 229,-3 0-205,3 0 98,-4 0-33,0 0-501,0 4 161,0-3-224,0 3 8,0-4-91,0 0 1,0 0-1</inkml:trace>
  <inkml:trace contextRef="#ctx0" brushRef="#br0" timeOffset="717">9 10 6656,'0'-5'1038,"0"1"-1289,0 4 313,-4 0-143,3 0 1,-3 1 241,4 2-117,0-2 0,0 7 136,0-2 1,0-1-140,0 1 0,0-3 171,0 3-126,4 0 44,-3 3-189,3 0-155,-4 0 1,1-1-306,2-2 0,-2-1 101,2-2 418,-2-2 0,-1 7 0,0-3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7:33.955"/>
    </inkml:context>
    <inkml:brush xml:id="br0">
      <inkml:brushProperty name="width" value="0.06" units="cm"/>
      <inkml:brushProperty name="height" value="0.06" units="cm"/>
      <inkml:brushProperty name="color" value="#FFC114"/>
    </inkml:brush>
  </inkml:definitions>
  <inkml:trace contextRef="#ctx0" brushRef="#br0">37 46 7746,'-4'-5'234,"2"1"-30,-2 4-73,4 0 517,0 0-272,0-4-115,-4 3-180,3-3 16,-3 4 1,3 0-105,-2 0 99,2 0-30,-3-4-267,4 3 13,-4-3-286,3 4 28,-3-5 276,4 4 65,0-7-135,0 7 86,0-3-8,0 4 67,4 0 6,-3 0 148,7 0 0,-7 1-158,2 2 175,-2 2 1,0 1-64,2 1 45,-2-1-12,3 3 1,-4-3 434,0 0-181,0-4 9,0 6-216,0-7 1,-1 3 363,-2-4-470,2 0 203,-3 0-426,4-4 127,0-1-206,0-4 17,0 0 61,0 0 1,0 3 117,0-1 1,1 5-147,2-1 110,-2 2-34,3 1 293,0 0-165,-2 0 231,2 4 0,-4-2-35,0 5 0,0-4 81,0 3 1,0-3-81,0 3 1,0-3 273,0 3-127,0-4 0,-3 3 106,-1-2-192,1-2 86,-1 3-500,3-4-17,-7 0-65,7 0 0,-4 0-9,2 0 1,2-1-880,-2-2 281,2 2 216,1-3 694,4 4 0,1 0 0,4 0 0,0 0 0</inkml:trace>
  <inkml:trace contextRef="#ctx0" brushRef="#br0" timeOffset="199">64 91 8263,'0'9'-748,"0"0"0,0-3 1124,0 0 52,0 0 263,0-1-413,0-1 799,0-4-155,0 0-624,-4 0 1,3-1-81,-2-2 1,-1 1-165,1-4 0,-3 3-267,3-3 0,-3 3 229,2-3 1,0 1-424,1-1 139,2-2-533,-3 3 0,4-1 146,0 0 1,1 3-794,2-3 1448,2 4 0,5-2 0,-1 4 0,0-4 0,0-1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7:36.224"/>
    </inkml:context>
    <inkml:brush xml:id="br0">
      <inkml:brushProperty name="width" value="0.06" units="cm"/>
      <inkml:brushProperty name="height" value="0.06" units="cm"/>
      <inkml:brushProperty name="color" value="#FFC114"/>
    </inkml:brush>
  </inkml:definitions>
  <inkml:trace contextRef="#ctx0" brushRef="#br0">127 362 8086,'-5'0'10,"0"0"270,2 0 220,2 0-307,-7 0 0,6 0 56,-4 0 1,3 0-134,-3 0 1,3-3-17,-3 0 0,3-1-80,-3 1 0,3 1 89,-3-4 1,0 3-120,-3-3 1,3 1-485,0-1 293,0-2-303,-3 3 0,3-1-68,0 0 572,4 4 0,-2 2 0,4 5 0</inkml:trace>
  <inkml:trace contextRef="#ctx0" brushRef="#br0" timeOffset="450">281 281 8073,'0'-9'0,"-3"0"0,0 0-23,-4-1 1,6 0 204,-2-2 1,1 1-176,-1-4 1,2 0 123,-2-3 1,2 0-606,1 0 0,-3-4 254,0-2 1,0 2 219,3 0 0,4 3 0,1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4:58.5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123 617 8118,'10'11'-658,"-4"1"247,-4 2 0,6 1 597,3 3 0,-1 7-66,2 5 0,2 11-32,9 6-58,-3 4 0,11 9 0,-8 3-37,-1-1 1,1 5-145,-5-9 0,3 7 0,-9-6 1,2-3-310,-2-9 460,3-12 0,-13-1 0,6-7 0</inkml:trace>
  <inkml:trace contextRef="#ctx0" brushRef="#br0" timeOffset="676">0 1 8005,'0'10'-81,"2"5"1,4-3 347,6 4-279,3 17 0,11 4 114,3 16 1,12 9-209,6 9 0,2-1 0,0 8 115,-2 0-449,-8-5 1,2-3 220,-12-11 1,-3-6-221,-9-6 439,1 3 0,-9-13 0,-1 6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7:37.539"/>
    </inkml:context>
    <inkml:brush xml:id="br0">
      <inkml:brushProperty name="width" value="0.06" units="cm"/>
      <inkml:brushProperty name="height" value="0.06" units="cm"/>
      <inkml:brushProperty name="color" value="#FFC114"/>
    </inkml:brush>
  </inkml:definitions>
  <inkml:trace contextRef="#ctx0" brushRef="#br0">19 27 7784,'-5'0'-390,"1"0"1,3 0 411,-2 0 365,2 0-401,-3 0 1,8 0-49,2 0 1,2 0-168,1 0 0,1-1 138,2-2-424,2 2 515,4-7 0,4 3 0,1-4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7:37.773"/>
    </inkml:context>
    <inkml:brush xml:id="br0">
      <inkml:brushProperty name="width" value="0.06" units="cm"/>
      <inkml:brushProperty name="height" value="0.06" units="cm"/>
      <inkml:brushProperty name="color" value="#FFC114"/>
    </inkml:brush>
  </inkml:definitions>
  <inkml:trace contextRef="#ctx0" brushRef="#br0">0 9 8486,'5'-5'-390,"0"1"390,4 4 0,0 0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7:38.248"/>
    </inkml:context>
    <inkml:brush xml:id="br0">
      <inkml:brushProperty name="width" value="0.06" units="cm"/>
      <inkml:brushProperty name="height" value="0.06" units="cm"/>
      <inkml:brushProperty name="color" value="#FFC114"/>
    </inkml:brush>
  </inkml:definitions>
  <inkml:trace contextRef="#ctx0" brushRef="#br0">172 82 8050,'-8'-1'-212,"2"-2"1,-2 1 423,2-4 1,1 4 593,-1-2-536,0-1 1,-4 3-278,-2-4 1,1 1 46,-4-1 0,3-1-494,-4 4 1,5-3-142,-1 3 595,2-4 0,1 2 0,0-4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7:51.4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1656 154 8190,'-9'-9'-63,"0"0"1,3 0-2,0 0 1,0 0 30,-3 0 1,3 0-281,0 0 1,0 0 115,-3 0 0,-3 0 101,0 0 1,-5 0 120,-2 0 1,1 3-35,-3-1 1,-2 5-8,-1-1 1,-2-1 47,-1 1 1,-1 0-45,-3 3 0,-2 0 153,-6 0 1,-1 1-16,-2 2-66,1-2 1,4 4 0,-2-2-13,-3 3 0,-2 3-142,-2 0 0,2 3 99,2 0 1,-2 4-93,1-1 1,-4 5 43,-1 1 1,1 1-28,5-1 1,-3 1 46,3 3 0,-2 4-17,-1-2 1,-1 2 157,1-2 1,4 1-6,2 2 0,0 3 103,2 3 1,4-1-121,9-2 1,2 2-19,4-2 1,4 6-64,2 0 0,3 4-15,3-1 0,2 3-86,4 0 1,0 3 79,0 0 1,4 1-77,2-4 1,6 3 63,3 0 0,6 4-6,3-4 1,2-3 11,1-3 1,1 0 11,3 4 0,1-5 15,4-2 1,1-2 6,2-1 0,3 0 120,3-3 0,0 4-125,0-4 1,-4 0 100,-1-6 0,2 1-110,3-1 1,-1 0-5,2 0 1,-1-4 34,-3-2 1,3-5-2,4-1 0,1-8-22,4 0 1,-2-5-18,3-2 1,1 0-73,7 0 1,-3-6-34,-3-3 0,1-1-8,-1-5 1,5 0 143,-2-3 0,-6 0 31,-2 0-72,-5-4-742,2 3 1192,-3-7-265,4 2 1,-10-3-21,-4 0 1,0-4 126,-3-2 1,2-6-247,2-4 0,-2 2 99,-2-1 0,-5-1-248,-4-5 1,-4-4 32,2-5 0,-7 2-217,-3-3 0,-2 0 230,-1 1 1,-4-3-180,-2 2 197,-2 1 0,-7 6 0,-5 0 60,-6 2 1,-9 0-70,-1 1 1,-4 4-14,-5-1 273,-8 2 1,-2 1-218,-9 0 0,1 1 119,0 2 1,-1 4-125,1 8 0,0 1-74,0 2 1,-4-1 0,1 7 52,1 4-345,0 3 1,3 6 0,1 2 386,1 2 0,-1 0 0,-2 2 0,0 3 0,0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8:02.8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 1033 8367,'0'6'374,"1"0"-332,2-3 1,-1 3-110,1 5 0,3 4 198,1 3 1,3 3-118,0 4 0,1 1 91,0 3 1,-1 0-76,1-4 1,-4 0 26,0-3 1,-1-6 49,1-2-23,-2-2 6,-5-1 692,0-5-481,0-1 0,-5-10-207,-2-2 0,-2-4 56,-2-3 1,0 1-400,1-5 0,-5-3 54,1-4 0,0-5 63,3 2 1,4-3 49,0-1 1,5 1-248,-2 3 1,3-2 327,1 5 0,1-3-134,3 3 0,5 1 90,5 6 1,5-1-14,-1 5 1,6 1-305,1 6 0,3-1-3,-3 4 0,0 0-70,-4 4 0,-4 2 216,-3 1 0,-3 3 32,-4 5 0,-2 1 209,-5 2 0,0-2-22,0 2 0,-5 1 119,-2 0 0,-3 2-65,0-2 1,-4 0 311,-1-1 0,-2-2-85,2 2 1,-3-2-4,4-1 1,-4-2-20,4-2-324,0 3-1186,3-9 1251,5 4 0,6-5 0,6 0 0</inkml:trace>
  <inkml:trace contextRef="#ctx0" brushRef="#br0" timeOffset="283">300 1172 7707,'0'5'-724,"1"5"724,3-3 0,-3-1 293,2 1 1,0 0-67,0 4 0,-2 0-494,3-1 0,1 1-69,-2 0 1,2-1 335,-1 1 0,-3 0 0,3-1 0</inkml:trace>
  <inkml:trace contextRef="#ctx0" brushRef="#br0" timeOffset="433">300 1022 8215,'0'6'-1672,"0"4"1532,0-3 0,0-1 140,0 1 0,5 0 0,0 3 0</inkml:trace>
  <inkml:trace contextRef="#ctx0" brushRef="#br0" timeOffset="776">406 1086 8342,'0'6'-612,"0"4"1,0-5 819,0 6 0,4 0-141,0 0 1,4 3-119,-1 0 1,-1 0 102,1-3 1,-1 3 50,1 0 315,3 1-362,-4-5 1,1-4 897,0-2-652,-5-3 0,3-6-267,-5-2 0,3-4 138,1-3 0,0-1-408,-4-3 0,3-1-43,1 5 0,0-2-72,0 2 1,-2 2 135,5-2 0,-3 3-247,3 4 87,0-2 1,4 8-3,0-3 0,-1 8 376,1 3 0,-4 7 0,0 4 0,0-2 0,4 2 0,0 5 0,-1 4 0</inkml:trace>
  <inkml:trace contextRef="#ctx0" brushRef="#br0" timeOffset="1227">801 1033 8213,'-10'-10'-73,"-1"3"-291,0 4 364,1-3 0,2 5 298,1-3 1,4 4-115,-4 4 1,3 1-298,-3 6 1,3 1 29,-3 2 0,5-1 45,-2 5 1,3-4-46,1 4 0,0-5 104,0 1 0,0-2-172,0-1 164,5 0 176,1-6 1,5 0-142,-1-5 1,1-1 184,0-3 0,-4-3-179,0-7 1,0 2-173,4-2 0,-2-1-212,-2 0 1,2-2 121,-6 2 0,4 1 19,-3 3 1,3-3-5,-4 0 1,2 3-307,-1 4 87,-3 5 457,4-8 1,-4 14 42,2-1 1,-1 11 141,1 3 0,2 3 198,-2 2 0,6 3-177,-2 0 0,-1 4 14,1 0 0,4 5-129,3 2 0,0-1-89,-3-3 1,-2-1 112,-2-2 0,3-3-266,-3-5 0,-2-4 79,-2-3 1,-2-2-43,-1-2 1,-1 0 62,-2-3 0,0-2 26,-4-5 0,0 0-176,-4 0 0,-1 0 111,-2 0 1,2-5-503,-2-2 547,2-3 0,-3 0 0,-2-1 0</inkml:trace>
  <inkml:trace contextRef="#ctx0" brushRef="#br0" timeOffset="2017">1196 713 8352,'1'12'409,"3"2"0,2 2-429,4 6 1,1 0 70,0 3 0,-1-2-11,1 2 0,0-1 63,-1-2 0,-2 0 110,-1-7 59,-5-1 67,3-4 152,-5-4 0,0-2-105,0-8 0,-1-2-377,-3-4 1,-2-6 152,-5-1 1,1-5-424,-1-3 0,0 2 20,1-6 1,0 5-120,3 0 1,-2-3 91,2 3 1,2-1-103,1 3 1,3 2-77,1 2 1,0 2 81,0 2 0,6 5 18,5-1 0,1 6 83,5 0 0,1 2 4,3-1 1,1 1 258,-1-1 0,0 2 0,1 1 0,-2 3 0,-2 1 0,1 4 0,-5-1 0,-1-1-155,-6 1 0,-2 0 155,-5 4 0,-1 0 406,-3-1 1,-3 1-184,-7 0 0,1-1 135,-5 1 0,4 0-66,-4-1 0,5 1 168,-1 0 0,-2-4-286,2 0 0,0-4-737,3 5 563,0-6 0,1 7 0,-1-3 0</inkml:trace>
  <inkml:trace contextRef="#ctx0" brushRef="#br0" timeOffset="2476">1559 862 8067,'-11'-9'0,"1"1"196,-1 4 1,0 0 40,1 1 1,-1-1-1,0 4 1,2 1-238,2 3 1,-3 3 69,3 7 0,2-1-261,2 5 1,2-4 136,1 4 0,0-4-95,0 4 1,4-5 92,3 1 0,6-5 14,2-2 1,0-5 89,-1 2 0,-1-3 93,5-1 0,-1-1 1,2-3 401,-2-3-397,-3-3 0,1 0 0,-4-1 387,-1 0-410,-4 1 0,3-4-112,-6-1 1,1-2 112,-4 2 1,-5 0-353,-2 1 0,-3 3-93,0 0 0,-5 2-238,1 5 0,0 1-77,3 3 0,2 1 636,2 2 0,-3 3 0,4 5 0</inkml:trace>
  <inkml:trace contextRef="#ctx0" brushRef="#br0" timeOffset="2843">1762 777 8226,'0'6'0,"-2"3"0,-1-2 76,2 3 0,-4 2 204,5 2 1,1-2 38,3 2 1,-2-2-180,5-2 0,-3 1-120,3 0 1,-4-2 62,5-2 292,-1 3-27,3-9 1,1 4-163,0-5 1,-2-6-191,-2-5 1,3-4-4,-3-7 0,1 1-305,-1 0 0,3-1 14,-3 1 0,1 0 144,-1-1 1,3 5-119,-3-1 1,2 5 36,2-1 0,0 6-358,-1 5 406,1 2 0,0 5 104,-1 4 1,-2 2 17,-1 4 1,-4 2 161,4 2 1,-3 1-80,3-5 0,-5 1-98,2-1 0,1-2 80,-2 3 0,6 1 0,-4 1 0</inkml:trace>
  <inkml:trace contextRef="#ctx0" brushRef="#br0" timeOffset="3276">2285 627 8055,'-15'0'211,"0"0"643,-2 0-566,4 0 1,-2 0-305,4 0 0,0 6 90,1 5 1,4 1-43,2 6 1,3-4 62,1 4 1,0-2-112,0 2 0,5-3-282,2-4 0,6 0 198,1-1 0,2-4-83,-2-2 0,-1-3 4,5-1 1,-4-5-26,4-2 1,-5-2 85,1-2 0,-2-1-156,-1-2 0,-1 1 11,1-5 0,-2 0 43,-2-3 1,-2 1 154,-5 2 1,1-2-11,3 2 1,-3 3 208,3 0 0,-3 7-70,-1 1 139,0 5 0,1-2-49,3 8 0,-2 5 192,5 5 0,-3 10 74,3 1 0,-1 2 169,1 5 0,2-1-218,-2 8 1,3 2 66,1 5 1,-1-2-225,1 2 0,0-2 50,-1-2 0,-4-1-101,-2-6 0,-4-1 69,-4-13 0,2 1-178,-5-7 1,-4-2-405,-3-6 1,0 1-462,3-4 0,-3-2 811,-1-6 0,-8-6 0,0-7 0</inkml:trace>
  <inkml:trace contextRef="#ctx0" brushRef="#br0" timeOffset="4093">2967 339 8111,'0'-7'369,"0"0"-163,0 5-328,0-3 138,0 5 0,0 5 0,0 3-84,0 5 0,0 0 131,0 5 0,4 0-104,0 3 1,-1 0-151,-3 1 156,0-1 1,4 0 0,-1-1-139,0-2 0,-2-2-190,-1-6 298,0-4 23,0-1 44,5-15 1,-4-1 0,2-11 17,-2 1 1,-1-5 117,0-3 0,-1 0 31,-2 0 0,2-2-31,-3 3 100,3-3 1,2 3-108,3-1 1,1 6 0,6-2 31,0 2 0,3 4-165,0 5 1,0 1-275,-3 9 78,0 1 0,-1 8 0,1 3-138,0 5 0,-4 0 107,0 5 0,-5-1 68,2 5 1,-3-1-47,-1 1 139,-5-1 0,3-1 0,-5 0 305,-1 2-240,-2-8 1,1 7 0,0-8 374,2 1 0,5-3-251,-2-4-58,3 0-37,1-1 0,1-1-13,3-5 0,5 0-14,6 0 1,4-4 32,-2 1 0,4-1 81,0 4 0,0 0 0,1 0-98,-1 0 20,-5 0 0,0 1 0,-5 3-202,-1 3 0,0 3 73,-3 0-2,-2 1 1,-5 0 94,0-1 1,-5 1 78,-2 0 1,-4-2-99,-3-2 1,1 2 329,-5-6 0,0 4-119,-3-3 1,1-1-1,1-3 564,1 0-771,5 0 0,-6-3-296,5-1 1,3-4-119,4 1 0,5 1 430,-2-1 0,3 0 0,1-4 0</inkml:trace>
  <inkml:trace contextRef="#ctx0" brushRef="#br0" timeOffset="4552">3533 339 8058,'-5'-10'-459,"-1"0"627,-4 3 1,-1-1 816,0 4-670,1 1 0,-1 3 117,0 0 0,2 4-641,2 3 150,-3 3 0,8 2 0,-4 2-32,1 4 0,2-2 142,3 2 0,0-4-333,0 4 362,0-5 0,1 3-55,2-6 0,0 0 1,4-2 4,1-1 143,2-4 1,0 1-101,1-4 1,0-4 32,-1-4 0,2-1-484,2-2 1,-2 1 194,2-1 0,-2-3-297,-1-1 0,0-2 198,-1 2 1,-3-2-75,1 2 1,-6-2-260,1 2 604,3 1 4,-4 4 0,1 4 52,-6 2 1,1 9 274,-1 5 0,2 2-128,1 6 1,0-4 232,0 4 0,0 0-144,0 3 0,1-3-78,2 0 0,2-5-57,2 1 0,3 0-259,-3-3 1,2 2-117,2-6 0,0-2-98,-1-2 1,1-3-1,0-3-130,-1-4 1,1-4 84,0-3 372,-5-3 0,3-4 0,-3 0 0</inkml:trace>
  <inkml:trace contextRef="#ctx0" brushRef="#br0" timeOffset="4903">3736 72 8176,'0'6'-23,"0"4"65,0-3 1,0-1 257,0 1 0,0 4 8,0 3 0,0 6 177,0 1-309,0 1 0,3 9 1,1-3-58,-2 3 0,4-4 11,1-2-125,3-2 1,0-2 189,1 0 0,0-8-351,-1-2 0,-2-8 1,-1 1-12,1-3-1,1-6 0,1-2 0,-2-7-113,-1-4 0,-4-2-305,0-1 307,-2-5 0,-1 2-156,0-4 1,0-1 49,0-3 0,0-1 152,0-3 0,0 7 1,0-2 232,0 4 18,0 6 0,0 6 101,0 4 70,0 5 1,0 4-1,0 9 392,0 7 5,0 5 1,0 4-238,0 2 1,2 2 0,0 6 992,2 3-1076,-1-3 1,1 4 0,0-6 371,2-3-442,1 3 1,4-9-436,0 3 1,-4-3-1,0-6-1749,1-5 1077,-3 0 911,5-10 0,-5 4 0,6-5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8:10.492"/>
    </inkml:context>
    <inkml:brush xml:id="br0">
      <inkml:brushProperty name="width" value="0.06" units="cm"/>
      <inkml:brushProperty name="height" value="0.06" units="cm"/>
      <inkml:brushProperty name="color" value="#FFC114"/>
    </inkml:brush>
  </inkml:definitions>
  <inkml:trace contextRef="#ctx0" brushRef="#br0">513 726 8018,'-6'-4'508,"-4"2"6,9-2-377,-4 4 53,5 0 0,6 1 115,5 2 1,2 3-98,8 5 0,3 3-5,8 0 0,5 10-37,2 1 1,10 5-34,0 2 1,1-1-121,-7-3 1,0 3 107,-1-3 1,-5-3-331,-5-3 1,-5-2 138,-5-6 0,-2 1-450,-2 0 0,-3-4 228,-4 4 0,-4-4-494,0 0 0,-5 0 786,2 0 0,2 4 0,0 2 0</inkml:trace>
  <inkml:trace contextRef="#ctx0" brushRef="#br0" timeOffset="1301">33 171 8205,'-2'-9'18,"0"1"0,-1 1 0,-1-1 1648,-1 3-1141,4-5-535,-4 9 0,5 1 89,0 7 1,0 2 41,0 2-1,0 1 63,0 2 0,0 3-134,0 4 0,0 0 12,0 1 0,-3 2-134,-1-3 0,1 6 101,3-6 0,0 1-116,0-1 1,0-7-5,0 4 0,1-1 88,2-3 1,0-3-20,4-4 0,0-1 25,4 1 1,0-2 153,4-5 1,-3 1-145,2 2 1,1-1-182,-1 1 0,4-2-503,-4-1 1,2 0 311,-2 0 0,-2 0-544,2 0 0,-2 4 904,-1-1 0,-5 1 0,-2-4 0</inkml:trace>
  <inkml:trace contextRef="#ctx0" brushRef="#br0" timeOffset="1743">310 161 8291,'-6'0'-310,"0"0"461,3 0 4,1 0-167,-2 0 1,0 5 84,1 2 1,-1 3-60,4 5 1,1 1 41,3 5 1,-3 2-71,3 2 1,0-3 132,0 3 1,1 1 7,-2-1 0,-2-3 61,3-5 0,1-4-127,-2 2 1,2-5 545,-2-2-218,-1 1-172,7-8 1,-3 4-30,5-5 0,-1-1-222,1-3 1,-4 3-172,0-3 1,0 0-333,4 0 0,0 1-347,-1 3 0,0-2 0,-3-1 884,3 2 0,-5-4 0,6 5 0</inkml:trace>
  <inkml:trace contextRef="#ctx0" brushRef="#br0" timeOffset="2018">289 300 9422,'7'0'274,"0"0"1,1 0-348,6 0 0,-2 0-352,3 0 1,-2-2 91,1-1 0,-2 2-621,2-3 954,-2 3 0,3 1 0,2 0 0</inkml:trace>
  <inkml:trace contextRef="#ctx0" brushRef="#br0" timeOffset="2185">321 161 8184,'-11'0'791,"2"-1"-98,1-3 331,4 3-672,4-4-682,0 0 1,4 3-534,4-5 0,6 5 147,4-2 716,6 3 0,-1-4 0,3-1 0</inkml:trace>
  <inkml:trace contextRef="#ctx0" brushRef="#br0" timeOffset="2717">588 54 8321,'0'11'-30,"0"-1"0,0 2 78,0 3 1,1 1-58,2 5 0,0 1 28,4-1 0,0 4 105,4 0 0,-4 3-218,0-3 0,-1 0 68,1-3 1,1-5 160,-4 1 1,-1-5 74,-3 1 393,0-7 259,0-2-291,0-5 1,-1-1-217,-3-3 1,2-3 10,-5-7 1,5 1-374,-2-5 0,-1 4 106,2-4 0,-1 1-234,4-5 1,0 1 64,0-1 1,0 5-385,0-1 1,-3 0 26,-1-3 1,1-1-182,3 1 0,1 3 72,2 1 0,2 2 120,2-2 0,3 3 228,-3 0 1,6 4-78,1 2 1,1 4 244,0 4 1,-2 1-114,4 2 0,-2 5 281,2 6 0,0 2 274,1 6 1,1-1-226,-5 0 0,0 1 143,-3-1 1,0 4-117,-1 0 1,-3 0-15,1-4 0,-6 1-89,1-1 0,-3-3 248,-3-1 0,-3 0-30,-5 1 1,-1 1-116,-2-5 0,2-3-272,-2-4 0,-2-1 126,-2 1 1,1-2-704,-1-5 1,1-5 367,-5-2 1,2-3 256,2 0 0,-2-6 0,4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8:18.546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0 619 7519,'11'-5'18,"4"4"0,2-4 0,5 4 156,3-2 0,8 0 132,10-4 0,10 0-134,11-4 1,5 1-49,6-1 0,9 0-385,5 1 0,7-1 33,0 0 223,-2 1 0,-5 2-94,0 1 1,-4 5-166,-3-2 1,-10 3-207,-1 1 1,-10 0 469,-8 0 0,-4 4 0,-9-1 0,-4 0 0,-6-2 0</inkml:trace>
  <inkml:trace contextRef="#ctx0" brushRef="#br0" timeOffset="750">2230 213 8324,'-10'0'0,"2"-1"80,1-2 0,0 2 211,-3-3 1,-1 3 90,0 1-172,1 0 1,-1 1-218,0 3 1,-1 1 85,-2 6 1,2 5-254,-2 1 0,-1 7 1,0 1 0,1 5 3,4-2 1,0 3 18,3 1 1,3 0-256,8 0 0,3-8 126,7-3 1,4-8 69,7-2 0,-1-5 153,4-6 0,-4 0-51,1 0 1,-3-5-8,0-2 1,-1-3-282,0 0 396,1-1 0,-1-5 0,0 0 0</inkml:trace>
  <inkml:trace contextRef="#ctx0" brushRef="#br0" timeOffset="1177">2486 363 8101,'-4'-11'0,"-3"0"-74,2 6 0,-5-4 159,3 6 1,1-1 213,-1 4 1,4 0-63,-5 0 0,3 1-198,-3 3 1,-1 2 142,2 4 1,1 1-190,-1 0 1,4 3 68,0 0 1,2 4-106,1-4 0,0 4 29,0-4 1,4 1 79,4-5 0,1 1 58,2 0 1,3-2-58,0-2 1,4-2 58,-4-5 0,5 0-31,-1 0 0,-2-1-152,2-3 0,-5-3 9,2-7 0,-4 1-106,0-5 1,-5 1-34,-2 0 1,-3-4 128,-1 4 0,-5-5-335,-2-3 0,-6 6 117,-1-2 0,-1 7-172,5 0 0,-1 5-192,0 2 640,1 5 0,-1 2 0,0 6 0</inkml:trace>
  <inkml:trace contextRef="#ctx0" brushRef="#br0" timeOffset="1402">2753 309 7515,'-6'0'-272,"1"5"733,5 2 1,0 3-496,0 0 0,0 2 49,0 3 0,2-2-233,1 4 0,-2 1 74,3 4 0,2-1-644,1 0 788,-2-4 0,9-2 0,-2-4 0</inkml:trace>
  <inkml:trace contextRef="#ctx0" brushRef="#br0" timeOffset="1569">2774 128 8095,'-7'0'1107,"0"0"-1306,5 0 325,-3 0-1181,5 5 1055,0 1 0,5 4 0,1 1 0</inkml:trace>
  <inkml:trace contextRef="#ctx0" brushRef="#br0" timeOffset="1919">2913 235 8278,'0'6'-556,"0"0"342,0-3 1,0 3 1041,0 5-636,0-1 0,4 5 68,-1-1 1,6 4-162,-2-4 1,-1 1 234,1 0 0,-1-4-87,1 4 1,1-7 284,-4-1 309,4-5-264,-2 3 0,1-8-303,0-1 1,-3-5-15,3-2 1,-4 0-712,4-3 1,1-1 316,2 0 0,-3 1-611,0 3 0,1 1 211,2-1 1,1 4-52,0 0 0,-1 5 116,1-2 1,0 8 33,-1 3 0,-4 3 340,-2 5 0,-3 1-48,-1 5 0,0 2 46,0 2 0,0-3-47,0 3 144,0-2 0,0-2 0,0 1 0</inkml:trace>
  <inkml:trace contextRef="#ctx0" brushRef="#br0" timeOffset="2686">3521 96 8109,'-6'5'68,"-2"1"159,5 4 0,-1 2 97,4 2 1,0 0-16,0 3 1,0-2-264,0 2 1,1-2 137,3 2 0,-2-4-121,5 2 0,-4-4-28,0 0 1,2-4-334,-1 0 334,-1-4-11,-3 1 0,0-5 55,0-2 1,0-3-12,0-5 1,-1 0-140,-3 1 0,3-2 97,-2-2 0,-2-2-74,1-1 1,1-4 120,3 4 1,-4-4-272,1 0 0,-1 3 42,4 1 0,5 3-349,2 0 0,2-1 24,2 1 1,0 1 154,-1 5 1,6 0 227,2 5 0,2-1-109,1 4 0,-3 5 236,0 2 0,-4 2-78,4 2 0,-5 1 39,1 2 0,-7-1-50,-3 5 0,-3-5 136,-1 1 1,-6 2 111,-5-2 0,-1 0-96,-5-3 0,2-1 230,-2 1 1,4-4-127,-2 0 1,3-4 361,2 0-194,4-2-506,1-1 1,5-1 52,0-2 0,5 2-5,2-3 0,2-1 38,2 2 1,0-1-217,-1 4 0,5 0 105,-1 0 1,0 5 71,-3 2 1,-1 2 231,1 2 1,-1 1-142,-3 2 0,1-1 150,-4 5 1,-1-1-19,-3 0 1,0 2 56,0-4 0,-5 2 22,-2-2 0,-3-1 213,-5-3 0,2-4 177,-4 0 0,2-5-219,-2 2 1,2-3-263,-2-1 1,4-1 112,-2-3 1,0-2-1274,1-4 0,1-2 1043,6-3 0,-3 4 0,4-5 0</inkml:trace>
  <inkml:trace contextRef="#ctx0" brushRef="#br0" timeOffset="3194">3991 277 8178,'0'-10'468,"0"-1"1,-1 4-39,-3 0 1,3 0 57,-3-4 1,0 4-168,0 0 0,-1 3-257,2-3 0,0 4 78,-4-4 1,4 4-486,-4 0 1,1 3 114,-1 3 0,-3 0-114,3 4 1,-2 3 105,-2 5 1,1 4 6,3-2 1,-1 0 265,4 1 0,1-2-115,3 2 0,0 1 187,0-5 1,0 1-53,0-5 0,1-3 215,3 0 0,2-4 1,4 0 1,1-1 1,0-2 0,-1-2-402,1-1 0,0-3 100,-1-5 0,1 1-415,0-1 0,-1-1 202,1-2 0,-4 2-78,0-2 0,-3-2 46,3 2 1,-5 0-402,2 3 43,-3 0 228,4 6 473,-4 0 1,5 10-83,-3 2 1,-1 2 84,1 2 0,3 3-85,1 0 0,-1 0-202,1-3 0,0 0 135,4-1 78,0 1 0,4 0 0,2 0 0</inkml:trace>
  <inkml:trace contextRef="#ctx0" brushRef="#br0" timeOffset="3386">4215 53 8178,'-6'-10'0,"3"-1"415,1 0 0,1 5-1,-2 3 0,1 3-375,-1 3 1,2 3 136,1 5 1,0 4-147,0 3 0,0 2 51,0 2 1,3 3-366,1 0 1,-1 1 102,-3-1 1,4-3-64,-1 3 0,2-3-514,-1 0 0,-2-4 758,5-1 0,-4-4 0,1 3 0</inkml:trace>
  <inkml:trace contextRef="#ctx0" brushRef="#br0" timeOffset="3527">4119 192 8178,'-7'-9'39,"0"2"-108,4-3 418,3 9 1,6-4-371,5 5 0,1-3-601,2-1 1,1 0 621,3 4 0,7 0 0,-2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8:24.482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75 1 8565,'-9'4'0,"2"4"0,3 1 0,3 3 0,1 2 0,0 4 0,0 2 587,0 1 1,0 4-421,0 0-345,0 0 1,1-4-1,2 1-487,0-1 289,5 0 0,-3-4-80,2-3 456,3-2 0,-4-1 0,4-1 0</inkml:trace>
  <inkml:trace contextRef="#ctx0" brushRef="#br0" timeOffset="201">33 193 8233,'-6'-5'1156,"-4"4"0,8-7-279,-5 4-267,4 0-702,-1 4 0,5 0-320,2 0 1,5 0-1,6 0-953,4 0 1194,2 0 171,6 0 0,1 0 0,5 0 0</inkml:trace>
  <inkml:trace contextRef="#ctx0" brushRef="#br0" timeOffset="612">289 203 8160,'-6'-5'297,"0"0"1006,2 5-825,3 0-44,-4 0-338,5 0 1,2 0-216,1 0 0,3-1 0,5-2-99,0 0 141,-1-1 1,1 1-370,0-1 1,-1-1 260,1 2 0,-2 0-284,-2-4 1,2 4-107,-6-4 273,1-1 0,-4-2 198,0-1-40,-5 5 0,-1 1 255,-4 5 0,-5 0 1,1 0-141,1 0 463,1 0 0,2 6-194,-1 5 0,0 1 71,0 6 1,4-2-55,0 2 0,5 2-130,-2-2 1,3-1-43,1 0 0,5 0-170,2 1 0,4-3 130,3-4 1,3-2-161,4-2 0,1-2-332,3-5 0,-1-1 186,4-3 1,0-2-877,0-4 1137,-2-1 0,-4-9 0,-1-3 0</inkml:trace>
  <inkml:trace contextRef="#ctx0" brushRef="#br0" timeOffset="843">556 107 8200,'-5'6'-223,"4"4"0,-4-4-62,5 4 1,-1 2 922,-3 3 1,3-4-185,-3 4 1,3-4-19,1 0-183,0 0 0,4-1 3,-1 1 0,2-1 253,-1-3-257,-3 2 1,5-8 115,-3 3-185,-1-3 0,3-6-288,-1-2 0,-2-2 45,5-2 0,-4 0 0,2 1-411,-1-1 438,2 0 0,1-3-1108,1 0 0,-5 3 1141,4 4 0,0 0 0,4-4 0</inkml:trace>
  <inkml:trace contextRef="#ctx0" brushRef="#br0" timeOffset="1260">748 107 8100,'-11'0'-493,"0"0"450,1 0 0,4 5 0,2 2 304,3 3 0,1 0-59,0 1 0,1 3-221,3 1 1,-2 0 102,5-1 76,0-2 1,8 3-95,-1-4 0,1-1 67,-1-3 1,-2-1 0,4-4 79,-1 2-81,2-1 0,-1-6-178,-1-1 0,-4-4 0,0-1-279,0-4-217,-1-3 1,0-2 254,-3 0 1,-2 4-151,-5-4 1,3 2 105,1-2 1,-1 2 270,-3 6 1,-1 0 59,-2 3-50,1 2 1,-2 7 0,3 1 557,-3 4-359,3 7 0,-4 3 444,5 4 1,0 2-218,0 2 1,0 3 146,0 8 0,0 1 0,0 3 357,0-1-592,0 0 0,0 3 0,-1-2 138,-3-1-330,3-9 1,-8 1-41,2-10 1,-3-4 149,-1-3 0,1 0-712,-1-3 1,-3-3 126,0-8 379,-1 0 0,0-5 0,-2-1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8:36.1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0 480 8329,'0'-5'792,"2"0"-633,1 5 1,3-5 0,5-2 289,-1-3-205,6 0 1,0-6-35,6-1 0,4-8-104,2-4 1,7-2-66,0-1 1,4 0-187,-3 0 0,4 0-124,-1 0 1,2 0-894,-2 0 1162,-7 0 0,-1 0 0,-4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9:04.0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40 293 7960,'-11'-9'130,"2"7"89,0-6 757,7-1-149,-6 7-1198,8-7 1,0 11 215,0 5 0,8 4-24,5 8 0,7 9 161,6 5 0,0 6 51,13 6 1,-5 1 80,12 12 0,2-1-112,-3 14 0,7 1-333,-6 6 0,-1-7 334,-6 1 0,0-16-269,0 2 0,-9-12 113,-4-1 0,-4-12-333,-2-7 0,-1-4-15,1-3 501,-1 1 0,-8-1 0,-3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5:01.65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2059 141 8285,'-8'-18'0,"-1"3"0,-9 3 0,0-4 43,1 4 1,-3 3 102,-3-3 1,1 8-162,-7-2 0,0 4-108,-7 2 0,1 0 117,0 0 0,0 8 163,0 4 0,1 11-44,5 7 0,2 3 72,3 2 1,5 6-100,-5 0 0,11 12 91,1-6 0,8 8-123,-2-9 1,14 5-88,10 2 1,5-8-34,6-4 1,7-10 93,-1-1 1,0-15 14,6 3 1,4-12 0,2 0 0,-2-6 221,2-6 0,-2-6-132,2-11 1,1-5 122,-6-7 0,-7-6-88,-6 0 0,-13-8-24,1 2 0,-11 2-311,0-2 0,-6 0 117,-6-5 1,-6 5-530,-11 0 1,1 8 291,-7-2 1,0 5-585,-6 7 0,-1 6 37,1 11 834,0 4 0,0 8 0,0 0 0</inkml:trace>
  <inkml:trace contextRef="#ctx0" brushRef="#br0" timeOffset="1500">53 845 8441,'-9'0'-379,"-1"0"-192,4 0 347,4 0-87,-6 0 89,0 0-160,7 0 273,-7 0 61,8 0 865,0 0-318,0-8-299,8 6 1,1-8 281,9 4 0,-1 2-52,1-7 1,7 5 14,5-6 1,11 2-297,6-2 0,4-3-152,1 3 1,7-4-458,0-1 1,5 5 307,-5 0 0,-1 3-726,-5-3 0,0-2 878,0 8 0,0-7 0,-1 3 0</inkml:trace>
  <inkml:trace contextRef="#ctx0" brushRef="#br0" timeOffset="1950">792 545 7189,'0'-9'442,"0"-1"389,0 4-649,0 4 1,0-8-169,0 4 235,0 5-538,0-7 0,2 8 176,4 0 0,4 0-169,8 0 0,1 0 144,5 0 0,-3 2-85,8 4 1,-5-3 47,5 9 0,-7-6 74,1 6 0,-3-6 90,-3 5 0,-1 1-81,-4 6 1,-4-1 150,-8 1 1,-8-1-56,-4 1 1,-4 0-96,-1-1 1,-7 7 90,1-1 0,-8 1 0,3-7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9:07.55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6022,'11'0'2703,"-2"0"-2701,-9 9 293,0-7-243,0 7 0,0-7 69,0 4 1,6-1-74,1 8 1,8 0 111,-2 6 1,11 9-113,2 5 1,10 6 6,3 6 1,2 12-75,11 8 1,-6 6-243,6-6 0,-11 0 291,-2-6 0,-2-3-253,-11-4 0,0-13 74,-7-13 1,1-4-346,-1-3 1,-6 1 181,0-1 1,-8-6-613,1 0 924,-4-9 0,7 14 0,2-7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9:45.1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472 783 7591,'5'0'-1579,"-1"0"1579,0 0 0,-3 0 0,5 0 0,-4 0 0,3 0 0,-2 0 0,-2 0 0,6-1 0,-4-2 0,0 2 0,1-3 0,-3 4 0,4 0-91,-2 0 105,-2 0 3,3 0-4,-4 0 1,1 0 110,2 0-100,-2 0 0,3 1 192,-4 2-141,0-2 130,0 3 2,0-4 383,0 0-350,4 0-17,-3 0-29,3 0-95,-4 0 1,0-1 99,0-2-12,0 2-28,0-3-15,0 4-67,0-4 0,-3 2 96,0-4-56,0 4 42,3-6-93,-4 3 0,2-4 20,-4 1 0,3 2-6,-3 0 0,3 0 29,-3-3 0,3 3 3,-3 0 0,1 0 1,-1-3 0,-2 3-21,3 0 1,-3 1-45,-1 0 0,0-2 43,0 4 0,0-1-101,0 1 1,-1 2 95,-2-2 1,6 2-103,-3 1 0,2 0 10,-2 0 1,0-1-24,0-2 1,3 2 71,0-2 0,0 2-15,-3 1 1,3 0 30,1 0-25,-1 0 0,-3 0-31,0 0 1,0 0-18,0 0 1,3 3-8,0 0 1,0 3-62,-3-3 1,-3 4 88,1-1 1,-1-2-19,3 2 1,-1 0-1,-2 3 1,2-1 9,-2-2 0,2 2-5,-2-2 0,2 2 23,-2 1 1,2 0-1,1-1 1,0 1 3,0 0 1,0 0 13,1 0 0,-1 0-23,0 0 1,3 0 2,0 0 1,3-3-4,-3-1 1,3 1-14,-3 3 1,4 0 0,-1 0 0,1 0-2,-1 0 1,2 3 3,-2 0 0,2-1-3,1-2 0,0 3 10,0 0 0,0 3-7,0-3 0,0 3 22,0-4 1,0 1-21,0-3 1,0 3 107,0 0 0,0 0-65,0-3 1,0 0 8,0-1 0,1 1 112,2 0-78,-2 0 1,6 0-29,-4 0 0,3 0-8,-3 0 0,3-3-58,-3 0 1,4-1 117,-1 4-179,2 0 0,1 0 64,-1 0 0,1-3-79,0 0 0,0-1 95,0 1 1,0 2-3,0-2 1,0-1-4,0 0 0,0-2-13,-1 3 0,1-3 95,0 3 1,0-4-74,0 1 0,0 1 159,0-1 1,0 3-94,0-3 1,-4 1-49,1-1 0,0-2-62,3 2 0,-1-1 76,-2 1 0,2-2-89,-2 2 0,-1-2 73,1-1 1,0 0-52,3 0 0,-3 0 26,-1 0 0,1 0-97,3 0 88,0 0 0,0 0 68,0 0 1,0 0-22,0 0 0,0 0 7,0 0 0,-3-1-68,3-2 1,-5 2 35,5-2 0,-1 1-23,4-1 1,-2 2 26,2-2 1,-2-1-185,-2 1 1,1-1 63,0 1 0,0 1-17,0-4 123,0 0 1,0-3-6,0 0 0,0 1 81,-1-1 0,-2 0-63,0 0 1,-1 0-39,1 0 1,1 0 23,-4 0 1,3 0 6,-3 1-47,4-1 0,-3 0-11,2 0 1,-1 1 32,-2 2 0,-1-1-13,4 4 0,-3-4 19,2 1 0,-3 1-29,1-1 62,2 1 1,-1-4-39,2 0 1,1 0 28,-4 0 0,3 3 35,-3 0 1,3 0 10,-3-3 1,1 0-44,-1 0 1,-2 4 6,2-1 1,-1 0-49,1-3 1,-2 0 38,2 0 0,-2 0-82,-1 0 1,0 0 71,0 0 0,-1 1-168,-2-1 0,1-1 51,-4-2 1,0 1 41,-3-4 1,0 3-101,0-2 0,0-1 96,0-3 1,1 0-29,-1 0 0,0 4 21,0-1 1,3 3 100,0-3 1,0 4-97,-3-1 1,0 2 72,0 2 0,3 2-54,1 0 1,-1 4-96,-3-1 0,-1 2-15,-2 1 1,2 0-198,-2 0 0,-1 4-389,2 2 1,-1-1 263,3 1 0,-1-1 479,-2 4 0,2 0 0,-3 0 0</inkml:trace>
  <inkml:trace contextRef="#ctx0" brushRef="#br0" timeOffset="1735">329 783 8065,'-9'-4'221,"1"3"1,2-3 386,0 4-531,4-4 183,-6 3-192,7-3 85,-7 4 1,6 0-100,-4 0 0,3 1 264,-3 2-51,4-2-260,-6 7 0,4-6 123,-2 4 0,-2-3-185,3 3 0,0 0 101,-1 3 1,1-3-9,-1-1 1,-2 1 32,2 3 0,1 0-142,-1 0 0,3 0 7,-3 0 0,1 1 19,-1 2 1,1-2 48,2 1 1,2-1 9,-1-1 1,-2 0 6,1 0 0,0-3-7,3 0 1,-1 0 6,-2 3-9,2-1 1,-3 1 232,4 0-181,0 0 0,0 0 7,0 0 0,0 0-44,0 0 1,0-3 17,0 0 1,0 0-143,0 2 136,0 1 1,3 0-98,0 0 80,0 0 0,-2-1 35,2-2 11,-2 2 0,4-4 20,-3 2 0,-1-1 46,2-2-90,2-2 0,-3 5-79,4-3 0,-3 0 126,3-3-341,-4 0 176,6 0 10,-3 0 0,1 1 48,0 2 0,-3-2-29,3 2 247,-4-2-176,6-1 1,-6 0 98,4 0-90,-5 0-47,7 0 1,-6 0 61,4 0-291,-4 0 226,6-4-23,-3 3-4,0-3-1,3 4 73,-3 0-64,0 0 57,3-4 0,-6 3-29,4-2 75,-4 2-66,6 1 0,-6 0 2,3 0-3,-3 0 1,6 0 0,-6 0-5,4 0 0,-4-1 8,1-1 151,2 1 1,-3-3-22,4 4 165,-4 0-230,6 0 10,-3 0-54,0 0 32,3 0 1,-6-3 15,4 0 27,-4 0-81,5 3 0,-5 0 37,4 0 2,-4-4-48,6 3 0,-6-3 12,4 4-58,-4-4 63,6 3 1,-6-3 1,4 4 0,-4-1-13,1-2 1,-1 2 3,1-2-25,-2 2 0,4 1-5,-2 0-12,-2 0 1,4-3 43,-2 0 25,-2 0-33,7 3 43,-8 0-54,8-4 1,-6 3 77,4-2-78,-4 2 0,6-3-63,-7 3 1,6-4 70,-4 2-82,0 2 63,1-3 0,-3 3 51,2-2 0,-1 2-61,1-1 112,-2 1-95,3-3 1,-3 2 13,2-4-260,-2 4 251,3-6 1,-3 3-150,2-4 0,-2 3 126,2 0 1,-2 3-1,-1-3 0,0 3-21,0-3 1,0 3 53,0-3 1,1 4 38,2-1 30,-2-1 35,2-1 0,-3-1-98,0 0 1,0 3 121,0-3-115,0 4 1,-2-6-51,-1 2 1,0 1 48,3-1 1,0 3-224,0-3 155,0 0 1,-3-3 27,0 1 1,0 2-3,3 0 0,-1 3-20,-2-3 52,2 0 1,-4 0-34,2 0 1,2 3 84,-2-3 0,-1 3-59,1-3-1,-4 4 0,2-5 1,-4 4 1,3-3-11,0 3 0,0 0-27,-2 0-8,-1 2-98,-4-7 0,2 6 118,-4-4 1,4 4-42,-1-1 0,3 1 29,0-1 1,3 2 48,0-2 1,0 2-85,-3 1 76,0 0-70,0 0 0,0 0 0,0 0 1,3 3-92,1 0 1,2 3 112,-3-3 1,3 1-325,-3-1 244,0 2 26,-3 4 1,3-2-26,0-1 0,3 2 9,-3-2 1,3-1 32,-3 1 0,3-3-89,-3 3-402,4 0 221,-6 3-1342,8 0 835,-4 0 847,4-1 0,4-3 0,0-1 0</inkml:trace>
  <inkml:trace contextRef="#ctx0" brushRef="#br0" timeOffset="7772">125 1005 8010,'-9'0'138,"3"0"101,0 0 1,3 0 200,-3 0-264,4 0 1,-3-3-295,2 0 157,2-4 0,-2 2-55,6-7 1,-1 1 93,4-4 1,0 3-172,3-3 0,0 0 16,0-2 1,0-1 6,0 0 1,-3 1 65,-1 2 1,0 3-206,1 3 287,-2 0-55,-4 4-227,0 1 1,0 5 71,0 2 1,-3 5-16,0 4 0,-4 2 101,2-2 1,0 4 19,-1-1 1,0 1 27,-3-1 0,3 1 144,0-1 1,1-1 65,-1 1 0,-1-4-54,4 1 1,-1-3-61,1-4 33,2-1 158,-3-4-264,4 0 0,0-5-23,0-3 0,0-2 14,0-5 1,0 1-115,0-1 1,3-2 66,0 3 0,3-3 44,-3-1 0,3 1-37,-3 2 1,4 0 27,-1 3 1,-1 0-427,1 3-8,-4 0 185,2 4 0,-4 2-19,0 6 1,0 2 29,0 4 0,0 4 266,0 2 0,-3-2-134,0 2 0,-3-1 248,3 1 1,-3 1-92,3-4 0,-3 2 280,3-2 1,-3 3-114,3-3 0,-3-3-16,3-3 0,-1-4 86,1 1-190,2-2 0,-3-5-112,4-2 0,0-3 110,0-3 0,0 1-133,0-4 1,0 2 51,0-2 0,0-1 150,0 4 0,0 0-129,0 3 0,0 0-94,0 1 1,1 2 61,2 0-29,-2 4-305,3-2 0,-4 5 148,0 2 0,0 3 51,0 5 0,0 3 49,0 4 0,0 0 162,0 0 1,0-1-118,0 1 1,0 0 197,0 0 0,0-1-65,0-3 0,0-1-66,0-4-180,0 0 191,0 0 0,0-5 259,0-4-293,4-8 0,-3-3 38,2-4 0,1 0 7,-1-2 0,0-4 91,-3 0 0,0-3-114,0 4 0,0-1 16,0 3 0,0 0-135,0 1 1,0 0 179,0 2-377,0 2 0,-1 5 78,-2 2 0,1 2-194,-4 4 1,4 5 146,-1 4 1,-1 4 80,1 5 0,-2 0 313,2-1 1,0 4-97,3 0 0,0 0 41,0-4 0,0 4-8,0 0 0,0-1 249,0-5 1,0 0-43,0-3 1,0 3 55,0-3 0,0-3 82,0-3-158,0-4-363,0 2 103,0-4-107,0 0 117,0-4 1,0-1-61,0-4 0,0 2 5,0-2 1,1 2-149,2-5 1,-2 2 24,1 1 114,-1 1-56,-1-1 50,0 0 25,0 4 1,0 2-5,0 6 0,3 2 150,0 4 0,0 4-9,-3 1 1,1 3 89,2 1 1,-2-3 8,2 0 0,1-2-148,-1 2 0,3-2 89,-3-4 0,3 0-57,-3 0 0,1-1 131,-1-2 0,-2-1-81,2-2 0,-1-2 95,1 1-130,-2-1 1,4-1-141,-2 0-611,-2 0 385,3 0-440,-4 0 243,4 0 50,-3 0 135,3 0 546,-4 0-89,0 0-203,0-3-25,0 2 128,0-7-203,0 3 219,0-4-63,-4 0 1,3 3-165,-2 0-43,2 4 0,1-3-186,0 2 511,0 2 215,0-3-291,0 4 0,0 4 234,0 2 0,0-1-78,0 1 1,1 0 40,2 3-185,-2 0 1,4 0-89,-3-1 0,0-2 104,4 0 0,-3-3-12,3 3 1,-3-4 39,3 1 0,-3-1-3,3 1 5,0-2 1,3 3-49,0-4 0,-3 0 52,0 0 1,-3 0 67,3 0-201,-1 0 1,4 0 40,0 0 0,-3 0-140,0 0 0,-3 0 153,3 0-189,0 0 123,3 0 0,0 0 46,0 0-23,-1 0 1,1 0-8,0 0 27,0 0 0,0 0-61,0 0 1,0 0-89,0 0 0,0 0 44,0 0 19,-1 0 1,1 0 33,0 0 1,0 0-34,0 0 49,0 0 0,0 0-32,0 0 0,-3 0 114,0 0 1,-4 0-10,4 0 24,0-4-139,3 3 50,0-7 1,-1 6-133,-2-4 0,1 3 125,-4-3-13,4 0 0,-5-2-11,4-1 1,-3 0 13,3 0 0,-3 0 2,2 0 0,-3 0 1,1 0 1,1 0 70,-1 1 1,1-1-71,-1 0 0,-2 0 69,2 0 1,-2 3-57,-1 0 1,3 0-7,0-3 0,0 3 12,-3 0 0,0 0-84,0-2 1,3 2 20,0 0 0,0 0-123,-3-3 0,3 0 4,0 0 129,0 0 0,0 0 80,0 0 0,0 4-90,-3-1 1,0 3 124,0-3 1,3 3-67,0-3 1,0 3 6,-3-3 1,0 3-94,0-3 1,0 3 1,0-3 0,0 3-147,0-3 0,0 3 16,0-3 164,4 4-30,-3-6 0,3 6 119,-4-3 0,0 2-105,0-3 88,0 4 0,-1-5 26,-2 4-3,2-4 1,-4 2-223,2-4 170,2 0 1,-6 0-65,4 0 1,-3 0 42,3 1 1,-1 0 126,1 2 1,1-2-87,-4 2 1,3-1 163,-3 1 0,3-1-35,-3 4-112,0-4 1,-3 5-176,1-4 1,-1 4 122,0-1 0,3 2-181,0 1 0,0 0 53,-3 0 1,0 0-99,0 0 0,0 0 3,1 0 0,-1 0 169,0 0 1,-1 1 1,-2 2 1,2-2-2,-2 2 1,2 1 168,2-1 0,-1 3-48,0-3 0,-3 3 25,0-3 0,0 3-43,3-3 0,0 3-48,0-3 0,1 3 54,-1-3-170,0 4 0,1-5 85,2 4 0,-1-3-11,4 2 0,-3-2-3,3 3 0,-3-3-27,3 3 107,-4-4 0,5 5-64,-4-4 1,5 1 178,-2-1-177,-2-2 155,0 3 1,-1-4-49,0 0 9,4 4-66,-6-3 39,7 3-51,-3-4 39,0 0 257,3 0-159,-3 0-135,4 0 1,0-1 1,0-2-11,0 2 151,4-3 1,-3 3-63,2-2 44,-2 2 1,2-4-46,0 2 84,0 2 0,-2-3 41,2 4-261,-2-4 66,3 3-283,-4-3-230,4 0 178,-3 3 264,7-3 0,-6 1-11,4 0 1,-4 0 108,4 3 1,-3 0-124,3-3 1,0 1 331,3-4 0,-3 4-12,0-1 0,0-1 9,3 1 1,1-1-163,2 1 0,-3 2 7,3-2 0,-2 2-120,-1 1 0,0 0 109,0 0 1,1 0-106,2 0 1,-3 0 70,3 0 1,-1 0-201,1 0 0,-2 1 3,2 2 1,1-2-19,-2 2 0,1 1 141,-3-1 1,0 1-19,0-1 1,0-2 71,0 2 1,0 1-66,0-1 0,-3 0 43,-1 0 0,0-1-26,1 4 0,-2-3 156,-4 3 1,3 0-34,0 3 0,0 0 73,-3 0 0,0-3-93,0 0 1,0 0-30,0 3 1,0-1-98,0 1 1,0 0 93,0 0 1,0 0 38,0 0 0,0 0-48,0 0 1,1-3 57,2 0 1,-2-1 0,2 4 1,-2 0 107,-1 0-264,0 0 1,1 0 203,2 0-224,-2 0 0,3 0 126,-4-1 1,0-2-186,0 0 0,0-3 91,0 3 1,0-3-257,0 3 62,0-4 130,0 6 1,0-3 139,0 4 1,-3-3-92,0 0 0,-1-3 206,1 3 1,2-3-62,-2 2 0,-1-2 26,1 3 1,-3-3-48,3 3 1,-1-3-49,1 3 1,1-3-26,-3 3-15,3-4-331,-6 6 216,3-3 97,-4 4 0,1-3-1,2 0 0,-1-3 150,4 3 1,-4-4-95,1 0 1,1 2 87,-1-1 1,0 3-81,-2-3-4,-1 4 0,0-3-40,0 2 0,0 1 52,0-4 1,0 3-68,0-3 0,0 3 44,1-3 0,2 1 0,0-1 1,0-2-16,-3 2 0,0-2 25,0-1 0,3 0-53,0 0 1,0 0-81,-3 0 1,3 0 26,1 0 1,-1 0 72,-3 0 1,3 0-269,0 0 105,0 0 22,-3 0 16,0 0 185,0 0 1,0-1 7,0-2 0,4 2-92,-1-2 0,3 1 6,-3-1 0,3 2 8,-3-2 1,3 1-77,-3-1 64,4 2-231,-6-3 129,3 0 0,-1 3 6,0-2 0,4 1-27,-1-1 77,-2 2 1,1-4-36,-2 2 0,0 1 36,3-4 0,-3 3 4,3-3 1,-3 3-14,3-3 0,-4 4 53,1-4 1,1 3-9,-1-3 0,3 1-60,-3-1 80,0-2 1,-2 3 7,2-4 0,0 3 86,3 0 1,-3 3-110,3-3 0,0 3 166,3-3-178,-4 4 79,3-5 1,-4 3 15,2-2 13,2-2-20,-3 3-16,4-4 1,-3 3-23,0 0 0,0 3 16,3-3 113,0 4-104,0-6 6,0 7-26,0-7 0,-1 7 8,-2-2-39,2 2 51,-3 1-299,4 0 92,0 0 157,0 4 1,3 1 157,0 4 0,0-3-44,-3 0 0,1-1-41,2 1 0,-2 2 287,2-2-246,-2 2 1,0 0 16,2-2 1,-2 1-33,2-1 1,-2-1-66,-1 1 1,1-3 64,2 3 1,-2-3-168,2 3 192,-2-4-42,-1 6 121,0-7 194,0 7 118,0-7-98,0 3-233,0-4-26,0-4 1,0-1-198,0-4 0,0 0 60,0 0 1,0-3 34,0 0 0,0-2-139,0 2 0,-3-3 89,0 3 1,0-4-164,3 2 0,0 0 101,0-1 1,0 3-52,0-3 1,0 3 92,0-3 1,0 5-318,0-2 285,0 2 1,0 1-3,0 0 0,0 0 8,0 0 1,0 3-94,0 0 213,4 1 1,0-4-86,2 0 181,2 0 0,-4 0-105,5 0 0,-3 1 118,0 2 1,-1-2-67,1 2 1,2-1-57,-2 2 0,1-3-64,-1 2 0,2 1 68,-2-1 0,2 3-50,0-3 1,1 3 34,0-3 0,1 4-83,2-1 1,-2-2 59,2-1 0,-2 1 21,-2-1 0,1 3-2,0-3-7,4 1 1,-3-1 73,2 0 1,-5 4-74,-1-1 1,-3 2 87,3 1-78,-4 0 1,2 0-57,-1 0 91,-2 0-118,7 0 0,-6 0 47,4 0 0,-3 0-7,3 0 0,-3 0 88,3 0 1,-3 0-68,3 0 1,-3 0 257,3 0-231,0 0 27,3 0 0,0 1 2,-1 2-42,1-2 0,0 3-8,0-4 0,-3 0-20,0 0-84,0 0 131,3 4-72,0-3 0,-1 4 37,-3-2 0,0-2-12,-2 1 0,-2 0 2,2 1 2,2-2 1,-3 4 30,4-2 2,-4-2 63,2 7 0,-1-6-82,0 4 1,1-4 50,-1 1 1,-2-1-16,2 1 13,2-2 0,-3 4-28,4-2 0,-4-1-20,1 4 0,2-4 0,-3 5-8,4-4 1,-4 4-21,0-2 1,2 0 51,-1 1 21,0 0 1,0 3-40,0 0 0,0-3 53,-3 0 1,1-1-50,2 1 0,-2 2 55,2-2 0,-1-1-5,1 0-31,-2 1 1,3 3-92,-4 0 1,1-3 85,2 0 1,-2 0-83,2 3 1,-2-3 66,-1 0 0,0-3-99,0 3 82,0 0 0,0 2-49,0 1 0,0-3 24,0 0 1,0-3-26,0 3-35,0 0 0,0 3 51,0 0-34,0 0 0,-3 0 31,0-1 1,0 1 227,3 0 0,0-3 45,0 0-115,-4 0 0,3 3-102,-2 0 1,2-3 3,1 0 1,-3-3-127,0 3 0,0-3 92,3 2-182,0-3 191,-4 6 0,3-6 84,-2 4-136,-2-4 139,0 6 0,0-6-120,-1 4 0,3-4 5,-3 1 1,3-1-44,-3 1 1,3-2 87,-3 2 0,3 1-209,-3-1 0,3 0 99,-3-3 1,3 3-240,-3 0 258,0 0 0,-3 0 6,1 0 0,-1 0 41,0-3 1,3 3 12,0-1 1,0 2 23,-3-1 0,-3-2-106,0 2 173,1 2 1,2-3-59,0 4 1,0-4 2,0 1-23,0 2 0,1-3-31,2 4-10,-2-4 0,6 2-7,-4-4 1,3 0 122,-2 0-107,3 0 30,-6 0 1,6 0-19,-4 0 1,3-1-112,-3-2 118,4 2 0,-5-4-128,4 2 1,-1 2 0,1-2-203,2 2 96,-7-3 181,7 3 0,-4-3 42,2 4-146,2 0 424,-3 0-238,4 0 0,-1 0 188,-2 0-193,2 0-43,-3 0-66,4 0 96,0 4 1,0-2 107,0 4 0,1-4-49,2 1 171,-2 2-226,7 0 377,-3 4 0,4 0-177,0 0 1,0-2-98,0-1 0,-3 1-3,0-4 0,-3 1-70,3-1 0,-1-2 65,4 2 1,-3-2 4,0-1 0,0 0-11,3 0 1,0 0-7,0 0 1,0 0-23,0 0 0,0-1 10,-1-2 1,1 1-61,0-4 1,0 1 61,0-1 1,0-1-120,0 1 1,0-1 62,0 1 0,-4-2-102,1 2 0,0-2 118,3-1 1,0 0-127,0 0 0,0-1 16,0-1 0,0 1-152,0-2 1,-1 2 8,1 1 1,-3 0 109,0 0 1,-3 3 94,3 0-68,0 1 1,0-3 152,0 2 1,-3-1-97,3 4 1,-4-4 113,1 1 1,-1 2 95,1 1 12,-2-2 1,4 1-3,-2-2-146,-2-2 1,3 4-116,-1-2 111,-2-1 1,3 5-86,-4-4 101,0 4 46,4-6-100,-3 3 0,3-1 4,-4 0 1,0 3-11,0-3 0,0 3 20,0-3 1,0 3-44,0-3 0,0 3 41,0-3 1,0 3-212,0-3 1,0 4 26,0-4-63,0 0 171,0-3-16,0 0 113,0 0 0,-3 3-88,0 0 0,0 3 151,3-3-146,0 4 24,0-6 1,-3 6 14,0-4-283,1 4 175,2-5 0,-1 5-197,-2-4 102,2 4 59,-3-2 2,4 0-24,0 3 99,0-3 0,-1 4-98,-2 0 75,2 0 15,-3 0 3,4 0-861,0 0 963,4 4-109,-3-3 0,4 4 155,-2-2 1,-2-1 64,2 4 216,1-4-81,-3 5 1,6-5 75,-4 4-17,0-4-49,1 2 468,-3 0-129,3-3-482,-4 3-62,0-4 0,-1-3-232,-2 0 1,1-4-54,-4 1 1,3 1 116,-3 0 1,1-1 24,0-3 1,-3 1 75,2 2 0,-2-2-118,-1 2 1,0-1 49,0 1 1,0-1 95,0 4 0,0 0-34,1 3 0,-1-3 19,0 0 0,0 0-47,0 3 0,3 0 23,0 0-176,0 4 150,-3-3 17,0 7 1,2-6-14,1 4 0,1-4 59,2 1-14,2-2 1,-3 0 43,4 2-201,0-2-239,0 3-52,0-4 103,0 0 222,0 4 0,1-3-96,2 2 249,-2-2 0,4-1-178,-2 0 434,-2 0 0,4 0 581,-2 0-394,-3 0-137,4 0-105,-4 0-284,0-4 0,0 2 89,0-4 0,0 3-84,0-3 1,-1 1 94,-2-1 0,2-1-233,-5 4 1,3-3-13,-3 0 0,0-1 103,-3 1 1,-1-1-53,-2 4 1,2-3 93,-2 3 1,2-3-32,-2 3 0,1 0 25,-4 3 1,4 0-38,-1 0 1,-1 0 30,2 0 0,-1 0 136,3 0 0,0 4 1,0-2-55,0 4 142,4-4-167,-3 6 10,3-3 1,-3 1-2,3 0 0,-2-3-129,4 3 1,-3-3-25,3 2 88,-4 1 1,5 2-17,-4-2 27,4 2 0,-5-6 30,4 4-31,0-4 0,3 3-29,0-2-198,0-2-358,0 3 288,0 0-193,0-3-27,0 3 1,4-1 159,2 0 0,-1 0-356,1-3 0,0 0 246,3 0 1,3 0-171,-1 0 668,5 0 0,-6 4 0,3 1 0</inkml:trace>
  <inkml:trace contextRef="#ctx0" brushRef="#br0" timeOffset="9481">1165 178 7994,'5'-4'-1215,"-1"-1"970,-4-4 0,1 2 267,2 1 180,-2-2 1,3 6 73,-4-4-323,0 4 206,0-6-403,-4 7 234,3-7-265,-3 7-35,0-7 112,3 7 1,-4-4 197,2 2 0,2 2 0,-3-3 0,3 4 0,-2 0 113,2-4-161,-2 3 453,3-3-136,0 4 4745,0 0-4752,0-4-211,-4 3 1,2-5 9,-4 3 1,4-1 5,-1 1 1,-2 1-94,-1-4 1,1 4 105,-1-1 1,0-1-66,-3 1 1,-1-1 49,-2 1 0,3 2-127,-3-2 1,1 2-8,-1 1 0,1 0 34,-4 0 1,1 1 13,0 2 1,-2-1 23,4 4 1,-1 0 50,1 3 1,3-3-50,0 0 0,1 0 4,2 2 1,1 1-3,-1 0 0,4 1 2,-1 2 1,-1-2-3,1 2 1,0 2-8,3 0 0,-3 3 49,0 1 0,0 0-1,3 0 1,0-1-12,0 1 1,1 0-23,2 0 1,-2-4 61,2 1 0,2 0-44,1 3 1,-1-4 138,1-2 0,-3 0-88,3 0 0,0 1 10,2-1 0,1-2 50,0 2 1,0 1-66,0-2 1,3 1-51,0-3 0,0 0 53,-4 0 1,2 0-135,2 0 0,-1 0 63,4 0 1,-4-1-47,1 1 0,-2-3 100,2 0 1,-2-1-11,2 1 0,-2 1 175,-1-4 1,0 1-57,0-1 0,0-2-10,-1 2 0,1 1-68,0-1 0,0 0 13,0-3 0,0 0 17,0 0 0,3 0-117,-1 0 0,2-1 62,-1-2 1,-1 1-34,4-4 1,-3 3-52,3-3 1,-4 1 79,4-1 0,-1-2-159,1 2 0,-2-1 140,-4 1 0,2-2-81,1 3 1,0-3 62,-3-1 1,-3 0-187,0 0 1,0 0 67,3 0 1,-1 0-40,-2 0 0,0-2 42,-3-1 1,3 0 37,-3 3 0,4-3-120,-1 0 1,-2-3 113,-1 4 1,1-4-56,-1 3 0,3-4 48,-3 1 1,1 1-45,-1 0 0,-2 3 80,2-1 1,-2-1 20,-1 1 0,0-1 101,0 1 1,-1 3-93,-2-3 0,1 2 110,-4 1 1,1 0-65,-1 0 0,-2 0-9,2 0 0,-1 0-18,1 1 1,-2-1-76,3 0 0,-3 0 37,-1 0 1,0 0-12,0 0 1,3 0-56,0 0 1,0 4 61,-3-1 0,1 0-128,2-3 0,-1 3 65,1 0 1,-1 3-43,1-3 0,-2 4 66,2-1 1,-2-1 176,-1 1 1,0-1-43,0 1 0,0 2-40,1-2 1,-1 1 65,0-1 0,0 2-51,0-2 1,-3 2 105,0 1 1,-1 0-102,2 0 0,1 0 20,-2 0 1,-1 0-45,1 0 1,0 0-132,3 0 1,0 0-13,-3 0 1,2 1 78,-2 2 1,-1-1-33,1 4 0,-3 0 54,4 3 0,-4-3-137,3 0 1,-3 1 58,3 5 0,-1-2-168,1 1 1,3-1-53,-3-1 1,5 0-175,1 0 0,1 3-332,-1 0 0,-1 0 287,4-4 0,0 1-37,3 0 0,0 3 189,0 0 0,4 0-727,2-3 1099,2 0 0,1 3 0,0 2 0</inkml:trace>
  <inkml:trace contextRef="#ctx0" brushRef="#br0" timeOffset="10924">1085 498 6974,'-5'0'1711,"1"0"-1529,4 0 1,-1 0 50,-2 0 114,2 0-218,-3 0 0,3 0 4,-1 0 25,1 0 0,-4 0 50,2 0-60,2 0 0,-6-1-208,4-2 1,-3 1 151,3-3-197,-4-1 0,3-3 100,-2 0 0,-1 0-129,4 0 0,-3 0 50,3 0 0,-3-1 51,3-1 1,-1 1 6,1-2 0,2 2 5,-1 1 0,-2 0-35,1 0 1,0 0 40,3 0 0,0 1-72,0-1 0,0 0 67,0 0 1,1 0 1,2 0 0,-1 1 30,4 2 1,-4-2 190,4 2 47,-4-1-247,6-2 0,-4 0 13,2 0 0,-1 4 11,-2 2-1,-1-1-145,4 1 1,-3-3 146,3 3 1,-3-1-219,3 1 1,-3 2-27,3-2 0,-3 1-19,3-1 1,-1 2-14,4-2 1,-3 2 71,0 1 0,0-3 10,3 0 10,0 0 1,0 1 186,0-1-90,0 0 1,0 3 142,-1 0 1,-2-3-38,0 0 1,-3 0 104,3 3 0,-3 0-66,3 0 0,-3 0-88,3 0 1,-3 0 37,3 0 1,0 0-25,3 0 1,-3 0 17,0 0 1,-1 0-13,4 0 0,0 0 117,0 0 0,0 0-114,0 0 0,-1 1 2,-2 2 0,2-2 133,-2 2 0,1-1-112,2 1 0,-3-2 123,0 1 1,-3 2-105,3-1 0,-3 3 39,3-3 0,-3 3 43,3-3-72,-4 4 44,6-2-10,-3 4-74,4 0 0,-3 0 29,-1 0 1,-2-3-29,3-1 19,-4 1 0,5 3 53,-4 0 1,1-1-55,-1-2 1,-2 2 70,2-2 1,-2-1-19,-1 1 0,0 0 4,0 3 0,0-4 69,0 1-90,0 0 0,0 3-102,0 0 0,0-3 195,0 0-206,-4 0 0,3 3 146,-2 0-61,-2 0 0,3-1 10,-4 1 1,3 0 0,-3 0 0,3-3 26,-2 0 1,2 0-41,-3 3 0,3 0 23,-3 0 0,3-3 0,-3-1 1,3 1-74,-3 3 1,3-3 41,-3 0 1,3-3 51,-3 3-13,0 0 1,-2 0 6,2 0 0,-1-3 24,1 3-59,-2-4 0,-1 5-76,0-4 0,0 1 82,0-2 1,0-1-168,0 2 1,3-2 89,0-1 1,1 3-76,-4 0 0,0 0 99,0-3 0,0 0-5,0 0-1,3 0 15,0 0 1,0 0-29,-3 0 1,1-1-5,-1-2 0,1 1 15,2-4 1,-2 2-212,2-2 1,-2-2 129,-1 2 1,0-1-118,0 1 0,1-2 38,3 2 0,-3 1-44,2-1 0,1 1 83,-1-1 0,1-2 4,-1 3 0,1 0-80,2-1 0,2 3 66,-2-3 0,2 3-413,1-3 1,0 3-207,0-3-989,0 0 1734,4-3 0,5-4 0,5-1 0</inkml:trace>
  <inkml:trace contextRef="#ctx0" brushRef="#br0" timeOffset="13534">1041 214 7810,'-9'-5'-528,"4"-3"0,0 6 733,2-4 1,2 3-69,-2-3 0,-1 3-23,1-3 1,0 3 31,3-3 0,0 3 341,0-2-135,0 3 57,0-6-142,-4 7 18,3-3-192,-7 4 1,6 0 49,-4 0 0,4 0-107,-4 0 0,3 3 142,-3 0-241,0 4 1,-2-3 134,2 5 1,-1 0-3,4 0 0,-3 0 2,3 0-7,-4 0 1,6 0-37,-2 0 1,1 2 33,-1 1 1,2 0-36,-2-3 1,2 0 36,1 0 0,1 0-11,2 0 0,-2 3-7,2-1 1,1 2-1,-1-1 1,1 1 114,-1 2 1,1-1-102,2-3 0,1-1-52,-4 2 1,4 1 53,-1-1 1,1 0-56,-1-3 1,1-1 23,-1 1 1,1-3-15,-1 0 0,1-3-27,-4 3 1,3-3-56,-3 3 156,0-4 1,-2 2-43,2-4-106,-2 0 79,3 0 1,-4-1-52,0-2-79,0 2 0,-1-6-212,-2 4 0,2-4-4,-2 1 0,1-5 111,-1 0 1,1-5-259,-4 1 1,3-2 103,-3-1 0,3 1 233,-3-1 0,3 0-111,-3 0 1,4 1 410,-4 3 1,3-3 1,-3 2 0,3 2 192,-3 1 0,3 5-166,-3 1 1,3 3 74,-3-2 125,4 3-161,-6-2-266,3 0 0,-1 3 122,0-2-258,4 2 37,-2 1 78,4 0-274,0 0 315,0 4 0,0 1 114,0 4 0,1-3-75,2 3 0,-2-2 182,2 5 1,1 1-2,-1-1 0,3 3 12,-3-4 1,4 5-89,-1-1 0,-1 1-41,1-1 1,-1 2-12,1-3 1,2 0 57,-2 1 0,0-4-63,0 1 0,2-2 107,-2-2-16,2 1 0,1-1 132,0-2 20,0 2-223,0-3 1,0 3-3,-1-2 0,-2-1-148,0-2 1,-3-1 173,3 4-155,0-4 168,3 6-304,0-7 77,0 6 75,0-6 1,0 3 74,0-4 0,-4 0 4,1 0 0,-3 0 14,3 0-10,0 0-59,3 0 0,0 0 32,0 0 1,-3 0-114,0 0 48,0 0 0,3 0-13,-1 0 1,-2 0-76,0 0 0,-3 0 92,3 0 7,0 0 0,3 0-6,0 0 1,-3 0 232,0 0-183,0 0 1,3-3 55,-1 0 0,-2 1-70,0 2 0,-3-3 16,3 0 0,-3 0-47,3 3 0,-3-3 47,3 0 0,-3 0-370,3 3 221,-4 0-59,6-4 0,-6 3-20,4-2 57,-4 2 115,2 1 12,0 0 1,-3-1 98,2-2 1,-2 2-172,2-2 261,-2 2 0,3 0 73,-4-2 84,4 2-283,-3-7 0,4 6 28,-2-4 0,-2 3-45,2-3-98,2 0 1,-3-2-141,4-1 175,-4 0 0,3 0-14,-2 0 1,-2 0 21,2 0 0,1 0 53,-1 0 0,1 0-45,-1 1 0,-2 2 142,2 0 0,-2 0-52,-1-3-20,4 0 0,-3 0 100,2 0 1,-2 3-111,-1 0 1,0 3-35,0-3 1,0 4 42,0-4 1,0 3-41,0-3 0,0 3 83,0-3-45,3 0-48,-2-3 0,3 0 2,-4 0 22,0 0 1,-3 0 23,0 1-56,1-1 1,1 0 27,-2 0 0,2 3-78,-2 0 1,1 1 70,-1-1 0,2-2-64,-2 2 1,-1 1 41,1-1 1,0 3-5,3-2 30,-4-1-4,-1-3 96,-4 0 1,0 1-103,0 2 1,3-1-7,0 4 0,0-4 20,-2 1 0,0 1-83,2-1 0,-2 4 77,2-1 0,-3-1-230,-3 2 0,2-1-18,-2 3 0,0 0 139,0 0 1,-3 0 22,3 0 0,-3 3-12,3-1 1,-2 4 140,2-3 1,0 3-145,3-3 0,-3 1 153,0-1 1,0-1-113,4 4 1,-1-3 211,0 3-170,0-4 1,0 5 0,0-4 1,0 3-92,0-3 0,3 1 79,0-1 1,1-1-142,0 4 1,-3-3-14,2 2 22,-2 1 1,-1 2 11,0-2 1,3 2-17,0-2 1,3-1 84,-3 1 0,4-3-28,-1 3 1,1 0-75,-1 3 0,2-3 76,-2-1 0,2 1-5,1 3 0,-3 0-6,1 0 1,-1-3 142,3 0-43,0 0 0,-1 2 146,-2-2 79,2 2-182,-3-7 480,4 3-143,0-4 128,0 0-24,-4 0-127,3-4-211,-7-1 1,7-4-152,-2 0 0,-1 3 131,1 0 0,-3 3-211,3-3 1,-1 0 99,1-3 0,2 3-89,-2 0 0,1 1 74,-1-4 0,2 3-75,-2 0 0,2 0 30,1-3 1,0 3-144,0 0 0,0 0 27,0-3 1,1 0 115,2 0 0,-1 1 82,4-1 0,0 0-84,3 0 1,-3 0 144,0 0 0,3-2-79,3 2 0,-1-2-9,-2 6 0,3-2-77,0 1 1,4 1-107,-1 2 0,-1 2-80,0-2 1,-2 3 52,3 3 1,-3-1-1,3 4 0,-4-1 99,0 1 0,-1 1-44,-1-5 0,0 4 10,0-3 0,0 3 134,0-3-14,0 0 0,0 0-2,-1 0 0,-2 0 192,0-3-172,0 0 174,3 0-118,0 4 113,0-3-143,0 3-12,0-4 0,-4 0-6,3 0-23,-7 0 1,3 0 26,-1 0 246,-2 0-239,3 0 474,-4 0-317,0 0 1,-1-3 9,-2 0 1,1 0-84,-4 3 1,4-3 18,-4 0 0,3 0-56,-3 3 0,0-3 55,-3 0 1,0-1-171,0 1 0,-3 2 80,0-2 0,0 2-75,0 1 0,1-1 41,-4-2 1,3 2-84,-3-1 0,1 1 132,-4 1 1,0 3-4,0-1 0,3 4 4,1-3 0,0 3-26,-1-3 1,2 4-50,4-1 0,0-1 55,0 1 0,3-3-352,0 3 213,4 0-132,-1 3 132,3 0 1,0-3-59,0-1 333,0-3-268,0 6 207,0-7 1,0 4-32,0-2 211,0-2-168,0 3-56,0-4 330,0 0-357,0-4 1,1 0-110,1-2 1,3-2 103,4 2 1,0-1-7,0-2 1,4-1-166,2-2 1,2 2 87,0-2 0,1 2-668,0 1 0,0 1 322,0-1 1,-4 4-191,1 2 1,-4 2 191,1 1 0,-1 0-1192,1 0 1590,-3 4 0,4 1 0,-4 4 0</inkml:trace>
  <inkml:trace contextRef="#ctx0" brushRef="#br0" timeOffset="14276">1192 383 6290,'0'-5'1622,"0"1"-1343,0 4-53,0 0-1,0-4 25,0 3-403,0-3 257,0 4-148,0 0 194,0-4-442,0 3 64,0-3-151,0 4 998,0 0-556,0 4 425,0-3 57,0 7 77,0-7-93,0 7-99,0-7-483,0 3 0,-1-4 204,-2 0-879,2 0 391,-3 0-465,4 0 723,0 0 1,0-4 0,0-1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0:00.52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36 7005,'-5'0'634,"1"0"-529,4 0 0,0 0 14,0-3 108,0 2-106,0-3 0,0 3 58,0-2 14,0 2-377,0-7 205,0 7 1,0-4-325,0 2 224,0 2-85,4-3 157,-3 4 42,3 0-10,-4 0 0,0 1 45,0 2 60,0-2 286,0 3-426,0 0 67,0-3 1,0 4-58,0-2 0,0-2 0,0 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0:13.88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7862,'5'0'-594,"2"1"534,-5 2 1,5-1 91,-1 4 1,6-3 93,3 3 1,0 0 19,3 3 0,-3 0-176,6 0 0,-2-3 26,-1 0 1,-1 1-99,1 4 0,0-4-105,0 2 1,-4-2 77,-2 2 1,-3 1 4,0 2 0,0-2 44,0 1 1,-3-1-315,0-1 394,-4 0 0,2 4 0,-4 1 0</inkml:trace>
  <inkml:trace contextRef="#ctx0" brushRef="#br0" timeOffset="466">294 187 7803,'5'0'-470,"3"0"582,-3 0 1,3 1 118,-2 2-135,2-2 0,-4 4 146,2-2-187,1-2 0,-5 3 199,4-4-258,-4 0 106,6 0 1,-7-1-834,2-2 321,-2-2 1,-1-4 409,0 0 0,4 0 0,1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0:18.8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63 1 7927,'-9'9'0,"0"2"-98,0 1 1,1 4-113,-1-1 0,3 6 365,0 2 0,4 3-35,-1 1 1,2-1-215,1 1 0,0 1 125,0 1 0,1 3-222,2 4 1,-1-4 82,4 1 0,0-6-179,3 0 1,-1 2 47,1-5 0,1-1 239,2-5 0,-2 0 0,3 0 0</inkml:trace>
  <inkml:trace contextRef="#ctx0" brushRef="#br0" timeOffset="434">28 605 8028,'5'4'-247,"-2"-3"0,-2 3 422,2-4 0,-2 1-17,2 2 0,2-2-116,1 2 1,-1-2 102,1-1 0,0 0-127,3 0 103,0 0 1,0 0-98,0 0 254,0 0-38,-1 0-130,-3 0 0,2-4-5,-4-2 0,0 0-139,-3-3 1,0 3 97,0-6 1,0-1-969,0 1 904,4-4 0,1 2 0,4-3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0:16.17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409 244 7973,'-5'0'-357,"-1"-1"1,-1-1 262,-1-1 0,0-1 170,2 1 1,-2 1-2,2-4 0,-2 0 5,-1-3 1,-1 3-232,-1-3 1,1 2 124,-2-5 1,1 2-86,-1 1 0,2-3 27,-2 0 1,3 1-211,4 2 47,-3 0 0,4 0 247,-2 0 0,2 0 0,4 0 0</inkml:trace>
  <inkml:trace contextRef="#ctx0" brushRef="#br0" timeOffset="574">187 137 8054,'0'-5'-265,"0"0"416,0 3 0,-1 1-286,-2-2 1,2 1 42,-2-1-112,2 2 1,1-7 90,0 2 1,0 1-94,0-1 0,0 0 82,0-3 0,-3 0-13,0 0 1,0 0 134,3 1 1,0 2-140,0 0 155,-4 0-127,3-3 283,-3 4-180,4-3 1,4 8 60,2 0 0,-1 1-45,1 5 0,0-3-67,3 3 1,0-1 53,0 1 7,0 2 0,4-3 0,0 3 0</inkml:trace>
  <inkml:trace contextRef="#ctx0" brushRef="#br0" timeOffset="1510">0 742 7729,'0'5'-800,"0"-1"1332,0-4-376,0 4-125,0-3 1,1 3 66,2-4 1,-1 0 30,4 0 1,0-4-32,3-2 0,1 1 89,2-1 1,-2-1-73,2-5 0,1 1-91,2-3 0,-1-1 34,1-3 0,-4-1-125,1-1 1,0 0-289,0-4 0,0 4 182,-3 0 1,-3-2-365,0 1 1,-1 0 237,1 3 0,-2 5 299,-4 1 0,0-2 0,0 4 0,0-3 0</inkml:trace>
  <inkml:trace contextRef="#ctx0" brushRef="#br0" timeOffset="1993">152 475 7016,'5'-1'17,"-3"-2"-204,-1 2 107,3-7 0,-2 4 74,4-1 1,-4-3-105,1 2 0,1-2 94,-1-1 1,0 0-26,-3 0 26,4 0 0,-3 0 15,2 0 0,-2 4 14,-1-1 1,0 3 7,0-3 0,1 4-162,2-1 138,-2 2 0,3 2-13,-4 2 0,3-1 6,0 4 0,1 0-61,-1 2 0,-1 1 50,4 0 0,-4 0 20,1 0 0,2 0 0,0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0:23.50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9 0 8062,'-4'0'-1254,"0"0"1348,4 0 0,0 1-80,0 2 129,0-2-64,0 7 0,0-3 69,0 4 1,0 3-72,0-1 1,3 6 56,0 1 1,2 4-51,-2 4 0,4 2-24,-1 2 1,2 2 40,1 7 1,0-3-163,0 3 1,-3-3-34,0-4 0,0-1-152,3-5 1,-1 1-1,1 0 1,-3-3 149,0-1 0,0 1-267,3 3 0,-3-1 161,0 1 0,-3-3 202,3-1 0,-4-3 0,2 2 0,-4-4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0:24.14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10 8081,'-5'0'271,"-1"0"-94,4 0 351,-2-4-499,4 3 1,2-3 101,4 4 0,0 4 130,9 2 0,4 1-77,5 2 1,1 4-20,2 2 1,4 3-30,1 3 1,10 2-35,2 7 1,4-1-162,-1 3 1,-2-3 155,-1 1 0,0-3-133,-6 0 1,0-4 80,-6-3 0,2-2-443,-4-3 1,-2 1 161,-4-4 1,-2 2-352,-5-2 1,0 1 157,-2-1 0,2-2-28,-2 2 0,-2-2 457,-2-2 0,-1 1 0,-1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0:43.43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319 145 8074,'-6'-8'-633,"4"-5"265,-3 4 767,-3-4 0,5-2-84,-7 1 1,5 1-298,-4 3 0,4-2-2,-5 2 1,1 2-131,-6-2 0,1 7 255,-1-2 0,1 4-56,-1 1 1,1 4 220,-1 1 1,2 8-71,4 2 0,-4 1 108,3 8 0,-1-5-71,1 5 0,4 0-58,6 5 0,0 2-77,0 3 1,1-4-6,4 4 1,5-5-202,9-5 0,-1 3 64,6-2 0,-1-6-91,1-5 0,3-1 34,-3-8 1,4 0 47,0-5 1,0-11-15,-4-4 1,2-9 143,-7 0 0,0-5-96,-4-5 0,-2 4-57,-4-4 1,-2 3-294,-7 2 0,0 0 121,0 0 1,-2 2 189,-3 3 1,-3 3-32,-6 6 0,-2 1-225,-4 0 0,4 1 80,-3 3 1,3 4 325,1 6 1,1 0-19,-1 0 1,1 0-98,0 0 1,4 1-160,0 4 0,1-2 164,-6 7 0,5-2-1086,1 2 739,6 2 1,-4-4-1027,7 7 1351,0-7 0,7 5 0,1-5 0</inkml:trace>
  <inkml:trace contextRef="#ctx0" brushRef="#br0" timeOffset="2341">276 363 8104,'-15'-5'-80,"1"-2"-324,-1-1 404,1 5 0,1-10 571,3 3 1,-3-2-145,4-3 1,2-1-168,2-3 1,4 1-219,1-6 0,0 6-264,0-1 0,6 3 71,4 1 1,-1 1 126,6-1 1,-4 1 1,8-1 0,-1 3 66,1 2 0,-2-1-319,2 6 1,-3 0 6,-2 5 1,1 2 31,-1 2 0,-1 4 214,-3 7 1,1-1-8,-6 1 0,0 4 225,-5 1 1,0 4-90,0-5 0,0 5 167,0-5 1,-2 2-73,-3-1 1,2-4 28,-6 3 1,4-3 84,-5-1 0,0-1 70,-4 1 0,-1-7-338,1-4 0,4-2 82,1-2 1,-1-6-316,-4-4 1,1-3 96,3-1 0,-1-3-312,6-2 1,0 1 207,5-6 0,2 7-52,3-3 0,-2 4 122,6 2 1,1-1 19,5 1 1,-6-1-78,1 1 0,-1 6-102,6 3 1,-1 3 254,1 2 0,-5 0-80,-1 0 0,-4 7 165,5 2 1,-7 9-87,2 1 1,-4 2 362,-1-1 1,-1-4-182,-4 3 0,2 2 112,-7-2 0,5 2 101,-4-1 1,-1-9 204,-5 3 0,1-4-233,-1 0 1,6-4-117,-1-6 1,1-6-226,-6-4 0,2-3 53,4-1 1,-3-7-230,7-3 1,1 1 61,4-1 1,0 1-76,0-1 1,0 3-2,0 7 0,6-1 87,4 1 1,-2 1-155,1 3 1,1 4 55,5 6 0,-1 0-145,0 0 0,1 2 69,-1 2 0,-4 4 143,0 7 1,-7-1 91,2 1 1,1 4 231,-1 0 1,0 1-137,-5-6 1,-5 1 153,0-1 1,-4 1 359,4-1 0,-7-4-218,3-1 0,-4-5 52,-2 0 1,-4-2-112,0-2 0,0-2-302,4-2 0,1-4 77,-1-7 1,1 1-148,-1-1 0,2-4-134,4 0 1,1-6 119,3 6 0,3 0 29,-3 4 1,10 1 12,5-1 0,3 1-175,1-1 1,2 3 43,4 2 0,-3-1-165,7 6 0,-6 0-7,1 5 0,2 2 28,-1 2 1,-6 4 203,-4 7 1,-2 1 130,1 3 1,-2-3 18,-7 4 1,0-3-135,0 3 0,0-3 464,0 8 1,-7-8-167,-2 3 1,-4 0 375,-2 0 1,1-1-77,-1-4 1,1-6 82,0 1 1,-1-7-290,1 2 1,-3-5-159,-2-5 0,8 0-202,-4-9 0,6 3 113,-1-9 0,-1-1-78,6 2 1,-5 0 86,6 4 1,-1 1-330,5-1 0,5 1 44,-1-1 0,8 1-54,-3-1 0,4 6 61,2-1 1,1 7-140,3-2 0,-3 3-79,3 2 0,2 0 117,-1 0 1,-1 5 88,-5 0 1,-1 6 20,-3-1 1,-2 4 224,-3 6 1,-4-4 93,4 3 0,-3 2 130,-2-2 1,-5 5 15,0-4 0,-6 4 284,1-5 1,-3 1 60,-1-6 0,-1-4-232,1-1 1,0-5-61,-1 0-87,1-2 1,-1-8-131,1-4 0,-1-5-66,1-4 0,6 1-159,3-6 1,2 2-102,-2-2 0,3-2 78,-3 7 1,4-6-57,1 6 1,5 0 44,-1 4 1,8 1-137,-3-1 1,6 7 76,4 4 1,-3-3-87,3 2 0,-2 2 17,-3 8 0,0-2 0,1 7 1,-2 4 296,-4 6 1,3 0-117,-7 0 0,-1-3 363,-4 8 0,0-6-182,0 5 0,0-5 570,0 5 0,-6-6-326,-4 1 0,2-2 376,-1-3 0,-1-1-251,-5-3 1,1-4-38,0-6 1,-6 0-207,1 0 0,-2-2-195,2-2 0,3-5-160,-4-5 0,4 0 181,2-1 1,-1-4-240,1-1 1,4 0 74,0 0 1,7 4-183,-2-3 0,5 3 113,5 1 0,3 1 7,7-1 1,-1 2 63,1 4 0,6-4 16,3 3 1,-2 4-118,2 1 0,-1 3 119,1 2 0,2 0-113,-7 0 1,-1 2 59,-9 3 0,4 3 208,-3 6 1,-4 1-23,-1-1 1,-3 2 101,-2 4 1,0-4-163,0 3 1,0 2 117,0-2 0,-7 1 201,-2-6 1,1 1-90,-2-1 1,0-4 707,-4-1-593,-1-5 1,1 0-97,0-8 0,-1 0-111,1-5 0,-1-6-8,1-4 0,-1-2-70,1 2 0,6-2 124,3-3 0,-2 1-256,3 4 0,-1 1 41,5-6 1,1 6-116,4-1 0,3 3 39,7 1 1,1-1-34,3-3 1,-1 8 27,6-4 1,-5 10-46,5 1 1,-6 2 38,1 2 1,-3 6-3,-1 4 0,-1 8 178,1 1 1,-7 7-121,-3-2 1,1-1 259,-1 1 1,-2-5-84,-8 5 1,2-5 304,-7 6 1,6-8-11,-6 3 0,0-6 123,-4-4 1,4 1-116,1-6 0,-1 0-63,-5-5 1,3-2-222,2-3 1,-3 2 124,3-7 1,2-1-417,-1-8 0,5 3 163,0-4 0,-3 3-871,2-3 645,1 4 1,4-5-273,0 7 298,6-1 1,-3 6 37,7-1-51,0 7 155,4-4 0,-1 14-39,-3 2 63,2 4 0,-10 2 176,3-1 0,-2 1 21,2-1 0,-4-4 407,4 0-95,-3-1 0,-2 1-154,0 0 1,-2-7 517,-3 2-142,4-4-406,-12-1 0,10 0 16,-7 0 0,5-5-242,-4 1 1,5-8-148,0 3 1,2 1-491,2-2-154,0 0 354,0-4-392,0-1 519,6 1 0,-2 6 183,5 3-43,-5 3 1,7 9 104,-6 2 113,-1 4 1,-4 7 190,0-1 0,0 0 838,0-4-818,-6-1 1,3 1 273,-7-1 0,5-4-193,-4-1 0,4-5-162,-5 0 0,5-2 51,-4-2 0,5-6-215,0-4 1,2 2-83,2-2 1,0 1-251,0-6 0,2 1 38,2-1 1,0 6 87,5-1 0,-4 5-70,5-5 0,-5 7 39,4-2 1,-4 4 107,5 1 7,-7 0 0,8 1 112,-6 4 0,0 3-75,-5 7 46,0-1 0,0 1 144,0-1 0,-2 1-110,-3-1 1,2 1 280,-6-1 0,4-4-109,-5-1 1,5-1 254,-4 2 0,-1 1-154,-4-6 1,-1 5-2,1-5 0,-1-1-97,1-4 1,-6 0-112,1 0 1,-5-4-212,5-1 1,-2-11 110,1 1 1,4-4-140,-3 0 0,3 3 61,1-4 1,6-1-26,-1 2 0,7 0 49,-2 4 1,3 1 43,2-1 0,0 6-88,0-1 1,7 5-120,3-4 0,4 4 16,5-5 1,-1 5 154,6-4 0,0 4-4,5-5 0,5 5-42,0-4 0,0 4-333,-5-5 0,-1 7 127,1-2 0,-6 3-1047,-4 2 714,-3 0 1,-3 7 653,-3 3 0,-4 2 0,-6 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0:49.65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217 102 8038,'-14'-6'-540,"-1"4"1,1-4 943,-1 6 1,1-5-21,-1 0 0,1 0-183,-1 5 1,1 2-52,0 3 1,-1-2 4,1 6 1,-1 3-108,1 7 1,6-1 69,3 6 1,3 0-60,2 5 0,0 5 98,0-1 0,8 6-159,7-5 0,4 0 66,5-5 1,5-2-157,0-3 0,-2-5 50,2-9 1,0-4 50,-5-6 1,4-1 214,1-4 0,0-3-122,0-6 0,-7-7 194,-3-4 1,2-3-69,-1-6 1,-7 3-11,-9-3 0,-2-1-39,-2 1 0,-2 0-124,-2 5 0,-9 2 34,-7 3 1,-5-2-181,0 7 0,-2-2 97,-2 2 1,2 7 24,3-2 1,-2 9-254,7 0 0,-1 4 57,6 1 0,-1 0-285,1 0 1,4 6-112,1 4 0,5 4-280,0 6 0,2-3 212,2 7 629,0 1 0,0 4 0,0-1 0</inkml:trace>
  <inkml:trace contextRef="#ctx0" brushRef="#br0" timeOffset="808">203 319 8343,'-2'-13'-851,"-3"4"873,4-4 545,-12 5 1,10-7-58,-7 1 1,7 4-198,-2 1 0,2 1-197,-2-2 0,3-3 76,-2 3 1,2 2-182,2-1 1,0 4 354,0-5-718,0 7 0,2-8 28,2 6 1,0 0-192,5 5 1,1 2 100,4 2 1,1 5 92,-1 5 1,1 0 322,-1 1 0,-1-1-96,-3 1 0,1 4 361,-6 1 0,5 0-111,-6 0 0,1-3 13,-5 8 0,0-8 138,0 3 1,0-4 119,0-2 1,-1-6-66,-4-3 0,-3 1 78,-7-1 0,1-2-259,-1-7 1,-1 0 37,-3-5 1,3-6-249,-4-4 0,4-2 70,2 2 0,4 3-94,1-4 0,5-1-76,0 2 1,2-2-82,2 2 0,2 3-216,2-3 0,4 7 167,7 3 1,-1 1-280,1-2 0,4 4 194,0 6 1,2 0-55,-1 0 1,-4 1 154,3 4 0,-3-2 114,-1 7 1,-6 4 90,1 6 0,-7-1 242,2-5 1,-3 6 333,-2-1 1,0 0-333,0-4 0,-7-1 425,-2 1 0,0-7-207,0-3 0,-1-4-59,-4-1 1,-2-1-119,-4-4 1,4-3-135,-3-7 0,3 1 83,1-1 1,2-4-149,4 0 1,-2-5-161,6 4 1,-5-1 75,5 2 0,0 3-241,5-3 1,7 4 121,3 6 0,2-4-220,3 3 1,4 4 155,0 1 0,6 3-403,-6 2 0,5 2 198,-5 3 1,5 4 174,-4 11 1,-3-4 228,-7 3 0,1 3-183,-6 3 0,5-3 706,-5 2 1,0-4-280,-5 4 1,-7-7 600,-3 3 1,2-4-375,-1-2 1,-1-6 446,-4-3 1,-6-3-237,1-2 1,0-2-195,4-3 0,1-3-401,-1-6 0,2-6 154,4 1 0,-3-2-491,8 2 0,-1 3 250,5-3-1289,0 2 0,6 5 1309,4 2 0,3-3 0,1 5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5:04.494"/>
    </inkml:context>
    <inkml:brush xml:id="br0">
      <inkml:brushProperty name="width" value="0.06" units="cm"/>
      <inkml:brushProperty name="height" value="0.06" units="cm"/>
    </inkml:brush>
    <inkml:brush xml:id="br1">
      <inkml:brushProperty name="width" value="0.08" units="cm"/>
      <inkml:brushProperty name="height" value="0.08" units="cm"/>
    </inkml:brush>
  </inkml:definitions>
  <inkml:trace contextRef="#ctx0" brushRef="#br0">0 124 8310,'0'-10'59,"0"-6"1,0 12 279,0-7-98,0 7 1,2-10-237,4 8 154,-4 0 0,6 4-489,-8-3 283,0 3 1,0-4-40,0 12 0,2 3-43,4 9 0,-4 2 132,4 3 0,-4 4 92,-2 9 0,0 5-89,0 0 1,0 0 231,0-6 0,0 6-110,0 0 0,0-2-46,0-10 1,2-3 19,3-9 0,-1 1 130,8 0 1,-6-7-92,6 1 0,-1-8 5,7 2 0,0-10-259,-1-2 1,1-6 64,-1 6 1,1-5-230,0 5 1,-1-2 104,1 2 1,-6 4 171,-1-4 0,1-3 0,6-1 0</inkml:trace>
  <inkml:trace contextRef="#ctx0" brushRef="#br0" timeOffset="400">388 89 8304,'-10'7'-798,"2"-5"791,8 6 662,0 0 1,0 2-478,0 7 0,0 3-25,0 3 1,0-1-139,0 7 1,0-5 118,0 5 1,0-2-67,0 3 0,0-5 75,0-7 0,6 5-58,0 1 0,2-7 76,-3-5 1,-1-8 148,8 2-29,0 3 1,5-7-93,1 4 0,0-6-259,-1-6 1,1 3 133,-1-9 1,1 8-1471,-1-2 1085,1-4 0,0 8-829,-1-4 1150,-7 4 0,6-5 0,-7-3 0</inkml:trace>
  <inkml:trace contextRef="#ctx0" brushRef="#br0" timeOffset="682">370 247 10136,'8'-10'-354,"2"2"346,7 8 1,3 0-774,3 0 1,-1 0 780,7 0 0,-8-7 0,5-3 0</inkml:trace>
  <inkml:trace contextRef="#ctx0" brushRef="#br0" timeOffset="968">388 36 8440,'-10'0'215,"2"-2"574,8-4-240,-8 4-1526,6-6 740,2 8 0,10-2-355,8-4 1,5 4 95,0-3 496,9 3 0,-13 2 0,7 0 0</inkml:trace>
  <inkml:trace contextRef="#ctx0" brushRef="#br1" timeOffset="1533">704 53 8666,'0'-9'-704,"0"1"639,0 8 1,0 2 115,0 4 0,0-1-49,0 13 0,0-2 49,0 13 0,6-5 107,0 5 1,2 0-104,-2 6 1,-2 1 137,7-1 1,-7-2-21,2-4 0,2-1-29,-2-5 0,0-3 37,-6 3 0,0-9 65,0-2 460,0-9-229,0 5-223,0-8 0,-6-8-60,0-3 0,-6-7-263,6-5 0,-5 3-85,5-3 0,-2-5-132,2-1 1,4 2-11,-4-3 1,4 1 116,2-6 0,2 2-244,4 3 0,-2-1 87,8 7 0,-1 1 43,7 5 92,0 1 0,-1 7 75,1 4 0,-1 6 26,1 6 0,-6 4 146,-1 7 0,-1 9 81,2 3 0,-4 4-121,-8 3 1,6-1 64,0 0 1,-1 0-59,-5 0 1,0-1 176,0-5 0,-2 2-18,-3-7 1,1 3 83,-8-9 1,6 3-207,-6-9 0,6-4 60,-5-3-1419,-1-3 774,-6-2 535,1-7 0,-1-3 0,1-8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0:47.39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275 290 8211,'-14'-15'-536,"-1"1"410,1-1 1,-1 6 564,1-1 1,-1 2-97,1-2 0,-1-1-302,1 6 1,-2-1 1,-3 1 1,2 3 19,-2-3 0,8 4 39,1 1 0,1 6-7,-6 4 0,7 3-128,3 1 1,-1 7 82,1 3 0,0 4-83,5 1 1,0 0 91,0-1 1,2 6 34,3 0 0,1 0-94,4-5 1,3-5-2,-4 0 0,9-8 36,1-1 0,2-3 18,-2-7 1,2 0 0,3-5 0,4 0-13,-4 0 1,-2-6 356,3-4 1,-3-4-112,2-6 0,2-2-19,-7-7 1,2-2-109,-1-3 0,-9 2-140,3-6 1,-9 4-196,0-5 0,-5 5 111,-5-4 0,-3 6 20,-6-2 1,-2 5 90,-4 5 1,-1-2 172,-3 7 0,-3-1-160,3 6 0,-2 4-12,2 1 1,-2 5-111,7 0 1,-5 2-143,4 2 1,6 6-326,4 4 0,1 5 268,-6 4 1,7-1-204,3 6 1,-1 0 138,1 5 1,0 1-566,5 4 1,2-3 889,3 3 0,3 3 0,6 0 0</inkml:trace>
  <inkml:trace contextRef="#ctx0" brushRef="#br0" timeOffset="1176">203 492 8104,'-15'0'51,"1"0"135,-1 0 0,6-1 59,-1-4 1,0 3 266,-4-3 0,0-3-516,-1 0 1,5-6 77,1-1 1,6 6-209,-2-1 0,3 0 133,2-4 1,5-2-96,0-3 1,6 2 23,-1-2 1,1-2-61,-1 2 1,2-2-86,-2 2 1,5 3-96,4-4 0,-3 9 1,3 1 1,-3 6 83,-1-6 0,-1 7 282,1-2 1,-1 8-120,1 2 0,-6 8 299,1 1 1,-5 2-108,5 9 0,-7-6-7,2 5 1,-4-2 31,-1 3 1,0 0 121,0-5 0,-5 4 118,1-5 0,-8 0-89,3-4 0,-4-1 64,-2 1 1,1-7-57,-1-3 0,-1-4-253,-3-1 1,3-6 101,-3-4 1,-2-3-131,1-1 0,1-7 12,5-3 1,1-2 44,3 2 0,-1-3-159,6 2 1,0-2 79,5-2 0,0 2-76,0 3 0,7-4 52,2 4 1,4 8-649,2 2 1,4 7 281,0-2 1,5 5-247,-4-1 1,4 10 225,-5 5 1,2 4 41,-2 6 0,-3 1 267,4 3 1,-9 3-97,-1-3 0,-7 2 525,2-2 0,-4 4-225,-1-4 1,-1-2 554,-4 2 0,-3-6-318,-7 1 0,1-3 343,-1-1 1,-4-7-211,0-3 0,-2-4-53,1-1 0,4-6-306,-3-4 0,3-3 114,1-1 0,3-1-277,2 1 0,-1-5 51,6-1 0,0-1-158,5 2 1,0 3 102,0-3 0,6-2-260,4 2 0,3 1-184,1 8 1,3-1-387,2 6 1,2-5 14,3 6 1,3 0 315,-3 9 0,-3 3 183,-1 7 0,1-1 123,-2 1 0,-6 4 343,-8 0 0,1 5-222,-1-4 0,-2 4 558,-8-5 1,2 0-14,-7-4 1,1-1 378,-6 1 0,-4-1 1,0 1 0,-2-7-328,1-3 1,4-4-77,-3-1 1,-2-1-169,2-4 1,4-2-286,6-2 0,1-4 144,-2 3 0,-1-3-301,6-1-93,0-1-330,5 1-705,0 0 993,6-1 1,2 5-354,7 1 0,-1 6 273,1-2 0,-1 3 14,1 2 1,-1 2 35,1 3 0,-2-2 348,-4 6 0,3 1 76,-8 5 1,6-1 235,-5 0 0,0 1 403,-5-1 0,0 1-384,0-1 0,-7 1 337,-2-1 0,1-1-244,-2-3 1,0-4 29,-4-6 0,4 0-13,1 0 0,-1 0-406,-5 0 1,7-6-52,4-4 0,-3-3-51,2-1 1,0-2-90,5-4 1,0 4 94,0-3 1,0 3-889,0 2 721,0-1 0,7 1-462,3-1 0,-2 7 297,1 3 0,1-1 14,4 1 1,1 0 55,-1 5 1,1 0 112,-1 0 1,-4 0 283,0 0 0,-6 5-215,6 0 579,-7 6 1,4-3-256,-7 7 1,0-6 572,0 1 0,-5-5 55,0 4 171,-6-5-671,3 2 0,-7-11-105,1 0 0,6-8-810,3-1 1,-2 0 418,3-6 1,-1-2-1450,5-2 1656,0 3 0,0-7 0,0 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1:02.27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753 1072 7979,'-6'-8'-4,"4"-5"0,-6 12 1120,3-4-952,4-3 0,-11 0 19,8-7 0,-6 1-457,5-1 1,-6-6 174,1-3 1,-9-10-266,-5-4 1,-4-6 201,0-4 1,-6-8-70,0-7 1,0 0 71,5 5 0,2 2-163,3 3 1,3 8-223,6 6 544,7 14 0,-5-9 0,5 11 0</inkml:trace>
  <inkml:trace contextRef="#ctx0" brushRef="#br0" timeOffset="457">304 580 8096,'-14'-16'0,"-1"-4"0,1-2-159,0-7 1,-7 0 185,-4 0 0,3-5-266,-2 1 0,5-1 1,-6 5 0,6 0 21,-5 0 1,8 2-51,1 2 1,1 0 266,4 5 0,4 1 0,-1 5 0</inkml:trace>
  <inkml:trace contextRef="#ctx0" brushRef="#br0" timeOffset="959">362 1 8230,'0'9'-737,"0"1"0,0-5 902,0 5 1,2-6-66,3 6 1,-4 0-41,4 4 1,3 2 40,2 4 0,3 2-168,1 7 1,2 2 141,4 2 0,-3-2-335,7 3 0,-4 1-54,4-1 314,0 0 0,5 1 0,0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1:04.13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44 247 8218,'-10'-10'0,"1"1"-144,5 5 0,-4-2 162,4 6 1,2-2 548,-3-3-140,3 4-578,2-6 0,7 7 25,3 0 1,2 7 148,3 2 0,6 4-155,3 2 1,3 1 113,2 3 1,0 4-87,0 6 1,5 1 28,0 4 1,1 5 4,-1 9 0,-2-1-30,7 6 0,-2 0-313,1 5 1,-7-7-86,-7-3 419,0-9 1,5-4-1,0-6 1</inkml:trace>
  <inkml:trace contextRef="#ctx0" brushRef="#br0" timeOffset="433">348 218 7096,'0'8'-425,"6"5"403,4-4 1,5 11-68,4 4 1,5 5 63,10 5 1,1 3-93,4 6 1,3 5 116,-4 1 0,-2-1 0,-1-5 0</inkml:trace>
  <inkml:trace contextRef="#ctx0" brushRef="#br0" timeOffset="767">942 681 8041,'-21'-30'0,"-3"-4"0,-9 2 91,0-7 1,-6-4 2,5-6 0,-1-1-123,1 2-1,2 3-214,-7-3 0,2-2 148,-1 2 1,-3 1 95,8 9 0,-1-4 0,5 5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1:16.65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1636 1217 7920,'-16'5'0,"-3"0"-350,3 0 1,-4-4 159,11 4 965,-4-3-518,11 4-195,-4-6 1,12 0 16,4 0 1,4 5-6,6 0 1,2 1 140,7-1 0,0-3-86,0 2 1,5-2 97,0-2 0,6 2-82,-1 2 1,2-2-16,3 3 0,1-3-131,3-2 1,-1 1 140,6 4 0,-11-3-513,1 2 0,-9 0 200,0 0 0,-9-2-528,0 3 1,-8 1 700,3-1 0,-4 0 0,-2-5 0</inkml:trace>
  <inkml:trace contextRef="#ctx0" brushRef="#br0" timeOffset="1024">0 783 8008,'0'14'0,"0"1"0,0-1 2,0 7 0,7-3 107,2 6 1,4 0-68,2 5 0,6 5 30,3 0 0,1 3-132,0-8 1,0 3-8,-5-8 1,4-5 142,-5-4 0,0-1-8,-4-4 32,-1-4 1,-4-1-79,0-10 1,-7 2 39,2-7 0,-4-1 105,-1-8 0,0-4-125,0-6 0,0 2-84,0 3 0,-5-4-51,1 4 0,-6-1 103,5 0 0,-5 0-206,6 5 0,-3 1 55,2 5 1,4-1-221,-4 1 241,3 6 0,9 1-144,2 7 1,4 2 132,2 3 0,4 8 136,0 6 0,6 5 115,-6-5 0,7 5-69,-2-4 1,-3-1 257,-2-5 0,-3-1-94,-2-3 1,1-4 231,-1-6-219,-6 0 1,4-1 267,-7-4 0,-1-5-254,-4-9 0,-6-2-119,-4-3 0,-3-3-411,-1 3 1,-1 1 197,1-1 0,-5 1-627,-1-1 0,1-2 377,5 7 1,4 0 339,0 4 0,1 1 0,-6-1 0</inkml:trace>
  <inkml:trace contextRef="#ctx0" brushRef="#br0" timeOffset="1468">449 652 8018,'6'9'-738,"-2"3"1120,5-2 1,-4 3-102,5 1 0,-1 2-150,6 4 1,1 2-116,3 7 0,-3-1 64,4-4 1,-4 1-147,-2-5 1,1-6 118,-1-4 1,-4-7 15,0 2 1,-7-5 5,2-5 0,-4-5 63,-1-9 1,0-2-29,0-3 0,0-3 122,0 3 1,0-2-45,0 2 0,0-2-70,0 7 0,0-1-155,0 6 1,0 4 216,0 1-494,0 5 1,2-2 161,3 6 1,3 2-136,6 2 0,1 4 33,-1 7 0,1 4 133,-1 1 0,1 5-69,-1-1 0,-4-1 61,-1 1 0,1-6-303,4 1 1,-4-4-169,0-6 600,-1 4 0,-1-11 0,-1 4 0</inkml:trace>
  <inkml:trace contextRef="#ctx0" brushRef="#br0" timeOffset="1909">927 696 9450,'5'-10'-38,"-1"1"0,6-1-395,-5-5 0,5 1 251,-6 0 0,3-1-69,-2 1 1,-4-1-78,4 1 185,-3-1 0,-2 1-37,0-1 1,-2 7 310,-3 3-172,-3 4 1,-6 1 237,-1 0 0,6 1 4,-1 4 1,2-2-13,-2 7 1,4 0-156,6 4 1,-5 1 10,0-1 0,0 5 32,5 1 1,2-3-29,3-7 0,-2 3-34,7-3 1,-1 1-30,6-2 0,-1 0-101,1-5 0,-1-2 0,1 3 1,4-4-216,0-1 0,2-1 330,-1-4 0,2-3 0,7-7 0</inkml:trace>
  <inkml:trace contextRef="#ctx0" brushRef="#br0" timeOffset="2351">1202 580 7877,'-8'0'108,"1"0"1,7-2 813,0-2-303,0 2-490,0-11 1,0 5-202,0-6 0,2 4 65,3 0 0,-2 1-184,7-6 1,-7 1 100,2-1 0,1 1-224,-1-1 0,0 6 121,-5-1 1,1 0-62,4-4 1,-3 4 34,3 1 0,-5 4 51,-5-5 1,2 5 166,-7-4 1,0 5-122,-4 0 0,4 2 238,1 2 1,-1 0-54,-5 0 0,3 2 101,2 2 1,2 4 23,3 7 0,3 1-10,-2 3 1,2-3 8,2 4 0,2-3-54,2 3 1,3-4 124,3 3 1,2-3-88,-2-1 1,3-1-5,1 1 1,-1-6-39,-3 1 0,3-7-186,-4 2 1,4-3-312,2-2-129,-1 0 1,1-2-414,-1-3 0,-4 2 910,0-7 0,-1-6 0,6-6 0</inkml:trace>
  <inkml:trace contextRef="#ctx0" brushRef="#br0" timeOffset="2650">1260 131 7877,'-8'0'179,"1"0"137,7 7-216,0-6 0,2 12 12,3-3 0,3 4 284,6 6 1,1-3-188,-1 7 0,6 1-311,-1 4 0,5 3-33,-5-3 1,1 1 119,-6-10 1,1-1-30,-1-5 0,-4-6 5,-1-3-234,-5-3 239,2-2 0,-6-7-137,0-2 1,0-4-189,0-2 1,0-4 358,0 0 0,0-7 0,0 3 0</inkml:trace>
  <inkml:trace contextRef="#ctx0" brushRef="#br0" timeOffset="2985">1607 15 7877,'-14'0'156,"4"-1"235,1-4 735,-1 3-719,-5-4 0,6 8-481,-1 2 0,7 4 43,-2 7 0,3-1-223,2 1 0,0-1 111,0 1 0,0-1 68,0 1 1,5-1-118,0 1 1,6-2 135,-1-4 0,3-2 171,1-7 0,1 0-140,-1 0 1,1 0 350,-1 0 1,1 0-111,-1 0 1,1 0 252,-1 0-403,1 0 1,-1 1 12,1 4 1,-6-2 22,1 7 1,-7-5-203,2 4 1,1-4-37,-1 5 1,-2 0 37,-7 4 0,0-1-273,-5-3 0,-1 2-3,-4-2 374,-1-3 0,-6 5 0,-1-4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1:24.93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71 1347 8160,'-10'8'-55,"1"-3"1,4-4 319,-5-1 1061,7 0-389,-10 0-288,12 0-163,-12 0-452,11 0 0,-3-8 71,10-6 0,3-9 5,7-10 1,7-8-127,7-12 0,2-1 66,7-14 0,1-3-651,4-1 0,1-2 393,-1 11 1,-1 2-923,-3 8 0,-1 5 1130,-9 9 0,3 4 0,-9 6 0</inkml:trace>
  <inkml:trace contextRef="#ctx0" brushRef="#br0" timeOffset="793">665 247 8138,'-8'-8'36,"0"-4"336,3 8-240,3-1-2,-4 5 0,6 6 33,0 4 1,5 4 11,-1 6 1,8-3-219,-3 7 1,3 1 129,-3 3 1,4-3-120,-3-1 0,3-2-130,1 2 0,1 2-290,-1-7 0,1 2-281,-1-1 1,-4-6 43,-1 1 689,-5-1 0,2-12 0,-6 4 0</inkml:trace>
  <inkml:trace contextRef="#ctx0" brushRef="#br0" timeOffset="1009">505 276 8155,'0'-15'215,"0"1"1,5-1 26,0 1 0,5-1-92,-5 1 1,6-1 121,-2 1 1,9-6-286,1 1 0,1 0-231,-6 4 0,6 1-312,-1-1 0,5 1-342,-5-1 898,7 7 0,-10-4 0,5 4 0</inkml:trace>
  <inkml:trace contextRef="#ctx0" brushRef="#br0" timeOffset="1511">925 290 8141,'-8'0'212,"0"0"-2,3 0 150,4 0-299,-6 0 1,9 7 66,3 2 0,-2-1-130,7 2 0,-6 0-55,6 4 1,0 0 128,4 1 1,1-5-162,-1-1 0,-4-1 94,0 2 0,-1-4-30,6-6 0,-1 0 87,1 0-128,-1 0 1,1-8 11,-1-6 1,-6-2-150,-3-8 1,1 4-12,-1-4 0,0 2 53,-5-2 1,0-4-2,0 4 1,-5 3 80,0 2 0,-1 3 125,1 1-159,3 7 22,-4 2 1,6 7 92,0 4 0,0 3 153,0 7 0,5 1 92,0 3 0,4 2-94,-4 3 1,5 4-170,-5-4 0,6-3 61,-1-2 0,-2-3-438,1-2 0,-1 1 184,2-1 0,3-4-294,-4 0 505,4-7 0,-5 3 0,-1-6 0</inkml:trace>
  <inkml:trace contextRef="#ctx0" brushRef="#br0" timeOffset="1868">1142 1 8141,'-6'8'-348,"4"-2"1,-4-4 613,6 2 1,0 0-51,0 5 1,2-4-60,2 5 1,0-2-254,5 1 0,1 3 125,4-7 1,-4 6-115,0-2 1,-1-2 89,6-2 1,-1-2-166,1 2 159,6-4 1,-5 6-36,3-7 117,-3 0-79,-1 0 1,-6 1 76,1 4 1,-7-2-63,2 7 1,-3 0 164,-2 4 0,0 1-83,0-1 0,0 2 134,0 4 1,-2-4-108,-3 3 0,4-3-52,-4-1 1,-2-1-204,3 1 191,-1-7-176,-2-2 1,4-6 74,-7 0-572,7 0 1,-8-6 248,6-4 1,0-3 361,5-1 0,-6-1 0,-2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1:27.79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44 202 8053,'8'-7'253,"0"6"-137,-3-4 4,-3-3 0,9 0-294,-6-7 217,6 1 0,-5-1-243,4 1 0,-4-1-77,-6 1 0,0-1-51,0 1 229,0-1 0,-1 3 43,-4 2 0,-3 2 31,-7 3 1,6 3-49,-1-2 0,0 4 244,-4 4 0,1 0 91,3 5 0,-1 1-98,6 4 1,1 2 96,4 4 0,0-4-106,0 3 0,0 2 97,0-2 0,6 1-136,4-6 0,-2-4 37,1-1 1,6 0-18,4 0 0,0-2-215,-4-7 1,1 0-289,3 0 1,-3-5 366,4 0 0,2-6 0,1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1:36.759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13 1722 8222,'-8'0'889,"4"-2"-637,8-3 1,1-9-286,10-10 0,2-5-82,12-5 0,8-10-107,7-9 1,7-11 54,12-8 1,-3 4-532,2-4 1,-7 9 697,-2 0 0,-6 4 0,3 1 0</inkml:trace>
  <inkml:trace contextRef="#ctx0" brushRef="#br0" timeOffset="717">781 534 8052,'-10'-9'0,"0"-1"0,6 5-399,-6-4 181,7 5 1003,-4-2-357,7 6-546,0 0 1,7 8 92,2 6 1,4 3 58,2 7 0,-1 0-4,1 5 0,-1 5 6,1-1 1,-1 6-77,1-5 1,-1 0 28,1-6 0,-3-3-49,-2-1 119,9-7 0,-9-2-42,9-10 1,-3-5 150,-1-5 0,1-5-94,3-9 0,-1 1-266,6-6 0,-5 6-20,6-1 212,-1 3 0,5 2 0,0-1 0</inkml:trace>
  <inkml:trace contextRef="#ctx0" brushRef="#br0" timeOffset="1151">1157 303 8149,'-8'1'1044,"3"4"1,4-2-939,1 7 0,0 0 49,0 4 0,1 7-70,4 3 1,3 4-144,7 1 0,-1 4 126,1 1 1,1 1-170,3-1 0,-3-8 88,3 3 0,-2-10 8,-3 1 0,0-9-89,1-2 1,-1-5 200,1 1 1,-1-10-42,1-5 1,-1-3 22,1-1 0,-1-6-377,1 1 0,-2 0 129,-4 4 1,4 2-803,-3 4 1,-2-2 960,2 6 0,-1-7 0,6 4 0</inkml:trace>
  <inkml:trace contextRef="#ctx0" brushRef="#br0" timeOffset="1484">1186 448 8227,'-8'0'1414,"2"0"-916,6 0-667,0 0 173,6-7 0,4 4-577,9-7 1,-1 5 136,6-4 436,0-1 0,5-4 0,0-1 0</inkml:trace>
  <inkml:trace contextRef="#ctx0" brushRef="#br0" timeOffset="1725">1070 274 8228,'0'-8'0,"0"0"824,0 3-464,0 3 1,0-6 36,0 3 0,2 4-432,3-4 0,4-1-402,11 1 1,-1-7-1340,10 3 1776,-3-4 0,16-2 0,-5 1 0</inkml:trace>
  <inkml:trace contextRef="#ctx0" brushRef="#br0" timeOffset="2268">1447 71 6790,'0'10'368,"0"-1"1,6 7-335,4 9 1,4 2-22,6 2 0,2 8-65,7 6 0,-5-4 59,0 4 1,-1-4-1,1 0 0,-3-6 178,-7-8 0,-1-5-2,-3-5 306,-4-7-370,-6-2 0,-1-6 311,-4 0 1,2-6-166,-7-4 1,0-7-101,-4-3 0,1-5-65,3 0 0,-2-2-186,2-2 1,2-5-283,-2 1 1,5-6 212,-4 5 0,6 0-240,-2 5 0,5 0 140,5 1 0,3 0 36,6 4 1,5 3 70,1 7 0,5 4 89,0 0 1,-3 7-18,2-2 1,-1 5 31,1 5 0,2 5 30,-7 9 0,0-1-50,-4 6 0,-2-2 130,-4 3 0,2 4-72,-6-1 0,0 1 171,-5 5 0,0-5-65,0-5 0,-6 4 314,-4-4 0,-3 2-90,-1-2 0,-1-3 58,1-7 1,-1 1-63,1-1 0,-1-6-80,1-3 0,4-4-1533,0-1 1293,7 0 0,-10-6 0,5-2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1:40.170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468 1053 8007,'-6'-8'29,"4"-5"1,-6 12 425,3-4-382,3 3 6,-4 2 0,8 0-75,2 0 1,4 8-17,7 7 0,-1 1 84,1 8 0,-1-2-60,1 3 1,-1 2 111,1-3 0,4 2-75,0-2 0,-1-2 37,-8-2 0,3-4-75,-4 3 0,-1-4 246,2-6-12,-7-2-170,4-7 0,-9-2 7,-3-3 1,-3 2-346,-6-7 1,-1 1 143,1-6 0,-1-4-199,1 0 0,-1-2 108,1 1 0,-1 3-104,1-7 0,-1 4-49,1-4 0,6 2 7,3-2 0,3-4 142,2 4 0,2 2 217,3-3 0,3 8-29,6-3 1,1 4-56,-1 2 1,1 1 253,-1 3 0,2 2-110,4 3 1,-4 4 357,3-4-7,-3 3-308,-1 2 0,-7 7-12,-3 2 0,-4 4-45,-1 2 1,-5 4 5,0 0 1,-6 2-3,2-1 0,1-4 62,-2 3 1,7-3-165,-2-1 0,3-6-363,2 1 342,0-7 1,2 8-68,3-6 1,-1 0 204,11-5 1,-4-5-100,9 0 0,-4-1 251,-2 1 0,2 4-85,3-4 1,-2 3-84,2 2 1,-3 2 0,-2 3 0,-4-2 13,0 6 0,-2 1-53,1 5 0,-2 4-11,-7 0 0,0 5-5,0-4 1,-2 0 34,-3 0 1,2-4 36,-6 3 1,-1-8-49,-5-1 1,6-7-261,-1 2 31,0-3 0,-4-2 208,0 0 0,-1-13 0,1-3 0</inkml:trace>
  <inkml:trace contextRef="#ctx0" brushRef="#br0" timeOffset="458">1177 995 8072,'-8'-14'-225,"-5"-1"1,5 1 124,-6-1 0,4 2 421,1 4 0,-1-2-84,-4 6 0,4 0-307,0 5 0,1 0 92,-6 0 1,5 1-190,1 4 0,4 5 75,-5 9 1,7-1 59,-2 6 1,4 0 72,1 5 0,0-5-51,0 0 1,0-6 196,0 1 1,1 2-132,4-1 1,2-6 426,2-4-289,4-7 0,-5 3 49,7-6 1,-6 0-103,1 0 1,0-6 6,4-4 1,-4-3-158,-1-1 1,-4-5-231,5-1 0,-7-1-351,2 2 1,-2 3 261,2-3 1,-4 3-26,4 1 0,-3 1-246,-2-1 335,0 7 1,-2 2 1,-3 6 188,4 0 0,-6 6 180,7 4 0,5 3-158,0 1 1,5 1 68,-5-1 1,6-4-33,-2-1 0,0-5-7,0 1 1,1-4-21,4-1 1,1 0 41,-1 0 0,1-6 0,-1-4 0,1-9 0,-1-4 0</inkml:trace>
  <inkml:trace contextRef="#ctx0" brushRef="#br0" timeOffset="800">1264 648 7997,'0'8'76,"0"5"135,0-4 0,2 1 226,3 4 1,-2-2-142,7 7 1,-1 2 121,6-2 1,-1 2-114,1-2 0,-6-1-142,1 6 0,0-6-153,4 1 0,1-4 72,-1-6 0,-1-1-312,-3-3 219,2-3 0,-5 3-97,3-10 1,1-3-2,-6-7 0,-1-1-376,-4-3 0,2 1 98,3-6 1,-4 2-40,4-3 1,-5-2 185,-5 3 1,4-2 112,-4 2 1,2-2 204,-2 7 1,3 0-118,-2 4 104,2 1-81,2 6 0,0 8 162,0 9 1,0 6-13,0 4 1,6-1 151,4 6 1,-2 0-149,2 5 0,-1-5-153,6 0 0,-1-6-406,1 1 1,-1-3 195,1-1 0,-1 3-441,1-4 1,-1 2 665,1-11 0,-1 6 0,1-3 0</inkml:trace>
  <inkml:trace contextRef="#ctx0" brushRef="#br0" timeOffset="1458">280 1401 8069,'-8'0'1253,"1"0"-592,7 0-555,0 0 0,8-5-258,7 0 0,2-6-669,12 1 0,-3-3 821,8-1 0,3-1 0,0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2:09.4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82 1198 8348,'-21'0'-723,"0"0"1542,9 0-490,-7 0 1,17-3 140,-5-4 0,7 5-359,7-5 1,5-5 135,9-2 0,9-4-26,5-3 0,7-10 15,7-3 0,12-6 28,9-2 0,16-7-476,-2 0 0,-35 20 1,2 0 215,2 1 1,-1 0-1,0-2 1,-1-1-22,1-1 0,1 1 0,2-1 0,0 1-165,-6-1 0,0 1 0,3 3 0,1 0-365,-8 0 1,1 0 0,0 3 0,1 1 43,-1-4 0,-1 0 0,30-19-592,-5-2 1095,-5 14 0,-21-4 0,5 4 0,-4-5 0,-3-2 0</inkml:trace>
  <inkml:trace contextRef="#ctx0" brushRef="#br0" timeOffset="2511">1930 169 8277,'0'-14'0,"-3"2"-280,-4 3-408,5-7 838,-7 13 577,9-6-451,0 9 1,9 2-150,5 5 0,5 7 119,2 14 1,2-2-94,5 9 0,2 7 12,5 7 1,7 12 42,0 2 1,3 9-321,-18-31 1,2 2 0,-4 0 0,1 0 174,5 3 1,1-1-1,-3-2 1,0 1 2,6 1 0,0 1 1,-2-4-1,0 0-56,30 34 0,-7-6-23,0-14 1,-10 5-231,3-5 0,-11-5 50,-3-2 1,-10-4-82,3-3 0,3 0-78,-3 0 0,0 0-284,-7 0 1,-3-7 109,-4 0 526,-4-10 0,-3 3 0,0-14 0,0-4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2:13.4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484 904 8138,'-21'0'-82,"0"0"57,0 9 336,0-7 160,9 8-331,3-10 0,11 0-173,5 0 1,-2 0 147,9 0 1,2-7 53,12 0 1,-2-7 139,9 7 0,0-10-105,7 3 0,7-4-40,0-3 0,9-7-14,-2 0 0,9-10-300,12 3 0,7-4 196,-36 18 0,2 0 1,4 0-1,0 0-309,-5 0 1,0 0 0,5-3-1,1-1 187,-2 1 0,-1-1 1,3-3-1,0 0 39,1 3 0,0 1 0,0-4 0,0 0-116,-7 3 1,0 1-1,-3 2 1,-1 2-331,39-15 0,-12 2-943,-16-2 1426,-4 5 0,-17 11 0,0 5 0,0 5 0</inkml:trace>
  <inkml:trace contextRef="#ctx0" brushRef="#br0" timeOffset="1025">22 379 7355,'-12'0'-212,"3"0"262,9 0 1,0 9 122,0 5 1,0-2-72,0 2 0,7 0-24,0 7 0,9 7-46,-2 0 1,-2 2-4,2-2 1,0-2-39,7 9 1,0-3-156,0 3 0,0-2-54,0-5 0,-7-5-61,0 5 279,0 5 0,7-10 0,0 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5:16.8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493 159 8045,'-12'-19'49,"1"-5"0,-1 5 0,-6-5 0,7 7 97,-1 5 0,0-2 276,-5 8 1,-7-5-202,1 5 0,-3 0 45,3 6 0,1 2-273,-7 4 1,2 3 89,-3 9 0,-1 2-68,8 3 1,-3-1 76,3 7 1,3 0-20,-3 6 1,9-1-15,2-5 0,8 4-137,-2-3 1,5 3 78,1 2 0,7-2 0,5-3 1,6 1 65,5-8 1,-1 5-30,7-11 1,-6 3 43,7-14 1,-1 5 15,6-5 0,0 0 7,1-6 1,1-8-62,4-3 1,-6-5 15,0-2 0,4-5-113,-9-1 0,-1-7-205,-11 2 1,-1-4 78,1-3 0,-3-5 82,-3 0 1,-4 0 10,-8 6 1,-2 6 121,-4-1 0,-4 7 152,-7-6 1,-1 13-87,1-2 1,-3 7 150,-3-1 1,3 4-791,-3 8 1,3 0 254,2 0 1,1 2-808,-1 4 0,1 4 1089,-1 7 0,0 1 0,1-1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2:15.3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22 6825,'0'-12'188,"9"3"0,-4 9-232,9 0 1,-10 2 112,3 5 0,3-2 0,-3 9 1,2 0 10,-2 7 1,-5-7 9,5 0 1,3 0-83,-3 7 0,0-7 0,-7 0 0,7 0-134,0 7 0,2-7 105,-2 0 0,-5-7-696,5 7 717,-4 0 0,6 7 0,3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2:22.9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457 132 8105,'-6'-10'-68,"-1"4"1,3 1-194,-1 1 0,2-4 522,-4 2 164,1-2 1,-3-2-233,-1 1-161,1 0 1,-1 2 0,0 1 158,-3-1 1,2-2-45,-5 0 0,1 4-8,0 1 1,-3 0 61,2 1-93,-2 0 1,0 3 0,-1 1 28,0 2 0,-1 6-15,-2 3 1,1 5-61,-4-1 0,4 2 129,-1 4-188,2-2 1,6 8 0,1-3-104,2 2 0,7 2-100,4 3 1,6-2 99,6 4 1,7-3-197,6 0 177,2-6 0,2-5 0,-1-5-230,0-2 0,1 0 198,3-4 1,-6 0 19,2-3 1,-2-2 265,3-4-70,-1 0 0,-1-4 1,-2-2 117,-3-3 1,-2-3-122,-1-1 1,-4-3-12,-3 0 1,-2 1-97,-4 0 64,2-5 0,-7-1 0,2-4-133,-2-2 1,-1 1 69,0 1 1,0-2-2,0 2 0,-4-2-20,-2-2 210,-7 5 1,3-1-1,-4 5-33,1 2 0,-2 6 108,-4-1 1,0 7-141,1 3 0,-1 2 21,0 1-323,0 4 1,0-1 0,1 6-566,3 1 787,1 6 0,0-2 0,0 5 0</inkml:trace>
  <inkml:trace contextRef="#ctx0" brushRef="#br0" timeOffset="882">994 735 7986,'-10'-4'-168,"1"-2"-42,-1-3 0,1-2 636,0-1 0,-1 1-24,1-1 0,-2-2-205,-1 2 0,1-1-80,-1 4 1,1-1-134,2 1 1,-1 1 101,1 1 0,-1 3-12,1 4 0,0 4-89,-1 3 0,0 2 79,-3 4 0,2 2-83,-5 7 1,0-1 82,-3 4 0,2 4 92,1 2 0,2-3-35,5-3 0,1-3 25,1 3 0,3-1-87,4 2 0,4-4-76,3-7 0,5 2 45,4-4 0,2 2-233,0-2 0,2-2-28,2-4 0,-1 0 102,4-4 1,-1 0 33,2-3 0,-2-1 81,-2-2 1,-3-5 104,3-5 0,-2 0-73,-1 0 1,-4-2 146,-3-4 0,-1 1-195,-2-1 0,-3 0 69,-3 0 0,1 0-124,-1 0 1,0 1 75,-3-1 0,-3 0-98,0 0 0,-4 3 8,0 1 1,-1 2-173,-2-3 0,1 8 100,0-1 1,-1 2 22,1 1 1,-4-1-35,1 4 0,-4-1 65,3 4 1,1 1-646,2 3 764,1 1 0,-5 4 0,0 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2:25.11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226 151 7886,'-5'0'-62,"1"0"1,3 0 190,-2 0-244,2 0 1,-4 0 129,1 0-81,3 0 0,-4 0 120,2 0 12,2 0 183,-7 5 2,2-4 140,-3 7-328,0-3-22,-1 5 1,4-2-118,0-2 1,2 2 89,-2-5 0,4 4-110,-1-1 0,2 0 18,1 0 57,0 0 0,0 4-2,0-1 1,0-3-42,0 0 57,0 1 0,1 2 8,2 1 0,-1-4-9,4 0 0,-2-1 4,2 2 1,-3 0-101,3-4 89,1 4 1,2-2-4,0 1 1,-2-2 14,-1-4 1,0 0-10,4 0-15,-1 0 0,0 0-27,1 0 21,-1 0 0,1-3 1,-1 0 1,-3-1-26,1 1 0,-4 1 25,3-1 1,-3-1-1,4 1 1,-5-1 4,1 1-14,2 2 82,-4-8 0,3 7 156,-4-4 0,3 3-101,1-4 1,-1 4-68,-3-3 0,0 3-219,0-3 137,4-1 1,-3-2-80,2 0 1,-2 2 111,-1 1 0,3 0-14,0-4 1,1 4 28,-4 0 1,0 3 70,0-4 1,0 4 87,0-3 0,-4 3-95,1-4 1,-3 4 50,3-3 1,-5 4-16,2-1 1,-2 2-3,-2 1 1,4-3 1,0-1 0,0 1-3,-4 3 0,4 0-32,0 0-15,-1 0-683,-2 0 473,-1 0 0,5 1-487,2 3 0,2-2 652,1 4 0,0 0 0,0 4 0</inkml:trace>
  <inkml:trace contextRef="#ctx0" brushRef="#br0" timeOffset="2703">283 85 7583,'-8'-6'-953,"1"0"1237,-1 4 0,6-6-126,-4 5 0,2 0 443,-2 3-481,4-4 0,-3 3 135,2-2-180,2 2 172,-8-3-262,4 2 1,-4 1 111,-1 5 1,4 0-18,0-1 0,0-1 31,0 4 1,-2 1-8,1 2 1,-1-3-14,-1 1 1,0-1 7,3 3 1,-2 1-128,1-1 1,2 0 72,-1 1 0,3-1-92,-4 1 0,5-1 86,-1 1 1,2-1 0,1 0-71,0 1 0,0-1-8,0 1 0,0-4 14,0 0 0,0-3 8,0 4 0,0-4-18,0 3 37,0 0 1,0 1-5,0-1 0,3-3-2,0 3 1,1-4 4,-4 3 0,4-1 0,-2 0-1,4 2 1,-4 0-1,1-3 68,3-2-65,-1 7 1,1-6-5,0 4 0,-2-3-86,2 0 38,-4 2 1,5-3 24,-4 4 1,2-4-37,-2 2 21,-2-3 0,4 0-58,-2 2 127,-2-2-74,3 3 116,-4-4 0,1 0 26,3 0-66,-3 0-21,3 0 0,-3 0 16,2 0-29,-2 0-8,3 0 1,-3 0-54,2 0 59,-2 0-18,4 4 107,-1-3 12,-3 3 4,7-4 20,-7 0-85,8 0 48,-8 0-91,7 0 45,-3 0 1,4 1-122,-3 3 116,2-3-49,-2 3 0,0-4 0,0 0 85,1 0 1,-1 0 4,0 0 0,-3-3 94,3 0-70,1-1 0,2 1 18,1 0 0,-4-3 9,0 3 34,0-5-145,4 3-47,-1-4 46,1-1 0,-4 2 1,-1 1-53,-1 0 0,0 2 21,0-1 1,-3-3-18,2 3 1,-2-2-1,-1-2 1,3 4 23,0 0 0,0 0 1,-3-4 0,0 1 51,0-1 0,0 1 4,0-1 1,0 1-40,0 0 18,0-1 0,-3 4 0,0 0-30,1-2 0,0 0 22,-1-2 0,2 4-14,-3 0 0,0 3 18,1-4 2,-4 1 1,5 0 2,-5 0 1,1 3-4,-3-4 1,2 4 28,1-3 1,0 4 72,-3-1-44,-1 2 1,1-1-46,-1-1 0,1 2 101,-1-2 0,1 2-33,0 1-90,-1 0 0,1 0 30,-1 0 0,4 0 3,0 0 0,3 0-52,-4 0 1,4 0-17,-3 0-191,0 0 98,-4 0 1,1 1-39,-1 2 0,1-2 65,0 2 0,2 2 50,1-2 1,0 4 7,-4-1 0,4 0-8,0 0 1,0-3 40,0 3 1,-2 0 21,2 0 1,0 2 6,0-1 0,3 0 55,-3-1-26,4 3 0,-7-4-14,3 4 1,2 1-3,1-1 0,0-3 70,0 1 9,2-1-100,-3 3 1,3 1 11,-2-1 0,2-3-144,-2 1 160,2-1-143,1 3 107,4-3 1,-3 2-17,2-2 0,-1-1 64,1 2 0,-2-4 9,2 3 0,0-3-49,0 4 0,-2-4 9,2 3 1,1-3 32,-1 3 1,1-2 4,0 2 0,-2-4-11,4 1 0,-3-1 34,3 1-89,-4-2 1,7 4 0,-4-4 16,0 2 1,4-2-19,-3 2 0,2-1-9,2 1 1,-4-2-3,0 2 0,1-2-89,2-1-95,0 0 1,1 0 45,-1 0 0,1 0 52,-1 0 1,-3 0-44,1 0 1,-1-3 32,3 0 0,-2-4-4,-1 1 0,0-3 66,4 0 0,-2-1 84,-2 1 1,2-1-144,-5 1 118,4 0 1,-5-1-1,3 1-56,0-1 1,1 4-62,-3 0 0,3 0-4,-3-4 1,2 2 71,-2 1 1,-1-1-11,4 2 0,-3 1 29,3-2 83,-3 5 1,2-5-72,-2 4 0,-2-1 241,2 0 210,-2 3 23,-1-3-343,0 4 0,0-1-101,0-2-53,0 2 66,0-3 0,0 3-285,0-2 208,0-3-290,0-3 234,0-1 50,0 1 0,0 3-54,0-1 89,-4 1 0,0-3 8,-2-1 1,-2 4 21,5 0 0,-3 3 11,3-4 0,-5 4-20,2-3 1,1 3 6,-1-3 0,0 2 18,0-2 1,-2 3-27,1-3 77,-1 4 1,0-4 0,0 4 14,2-1 1,0 0 67,-4 3-120,1 0 1,-1-1 47,1-2-82,0 2 1,2-3-1,1 4-4,-1 0 0,2 0-106,-2 0 1,1 0 49,-3 0 0,2 3 30,1 0 1,0 1-20,-4-1-25,1-2 69,-1 8 0,1-7 0,0 4 1,2-4-29,1 1 35,4 2 1,-3-3 0,3 2 23,-2 0 1,-2-2-33,3 4 1,-1-3 1,1 4 0,2-4 20,-2 3-11,-3 0 0,4 4 42,-4-1 0,3 1-1,-3-1 1,3 0-2,0 1 0,-1-1 68,1 1-92,0-1 1,0 1-1,0-1 1,0 0 1,2 1-23,1-1 0,0-1 3,0 1 0,0-5-18,0 6-3,0-3 0,0 2 0,0 1-40,0-1 1,1-3-3,3 1 19,-3-1 0,3 3 33,-4 1 8,0-5 0,1 2 1,1-2 44,1 0 0,0-2 22,-3 3-36,4-4 1,-1 6-7,3-5 19,-4 4 0,6-5 116,-1 5-95,1-5 0,1 5-138,1-4 1,-2 1 114,-2-1-153,3-2 0,-4 5 0,4-4-57,1 1-39,-1 0 0,1-3 112,-1 0 1,1 0-116,-1 0 95,0 0 0,1 0 67,-1 0 1,1 0 12,-1 0 0,-3 0-3,1 0 21,-1-4 1,3 0-53,1-3 1,-2 2 3,-2 2 0,3 1-4,-3-4 1,2 4 1,2-2 0,-4 0-179,0 1 179,1-4 1,2 6-97,1-2 63,-1-3 21,0 5 123,1-3 303,-5 0-212,-1 3 150,-4-3-115,4 4-160,-3-4 1,4 1-103,-5-3 0,0 3 6,0-3 1,3 3-206,0-4 1,0 1 96,-3-3 1,1 2-302,2 1 335,-2 0 0,3-5 1,-4 0 6,0-2 0,0 1 125,0 2 0,0 1-70,0-1 1,-1 1 146,-2 0 0,1 0-113,-4 3 1,3-2 96,-4 1 1,4 0-233,-3 1 2,4-3-394,-6 4 357,7 0 0,-4 0-1353,5 1 1077,0 3 0,0-2 11,0 6 0,0-1 478,0 5 0,-4-1 0,-1 3 0</inkml:trace>
  <inkml:trace contextRef="#ctx0" brushRef="#br0" timeOffset="3536">349 293 8949,'-5'0'158,"1"-1"-159,4-3 0,0 2 117,0-4 0,1 4 98,2-1-39,-2-2-113,3-1 1,-3-2 150,2 2-34,-2-3-354,3 8 140,-4-7-319,5 7 205,-4-3 1,3 5 89,-4 2 76,0 2 1,0 5 161,0-1-115,0 0 0,0 1 508,0-1-353,-4 1 1,1-1 124,-3 0 0,3 0-208,-3-3 1,3 1-14,-4-3 0,1 3-31,-3-1 1,2-2-31,1 0 0,0 0-13,-4-1 0,2 1-36,2-1 0,-3-2-112,3 2 1,1-2-5,-1-1 0,2 1 66,-2 3-25,4-3 0,-3 3 25,2-4-10,2 0 11,-4 0 1,5 1-32,0 2 40,0-2-6,0 3 20,0-4-586,0 0 803,0 4-61,0-3-108,5 4 1,-3-2 24,4 0 43,-4 0-48,6 1 0,-2-3 39,3 2 0,-3-1-26,1-2 66,-1 0 1,3 0-143,1 0 0,-1 0-4,1 0 0,-1-4 6,1 1 0,-1-4-121,0 1 1,1 0 86,-1 0 0,1 0-146,-1-4 0,0 4 106,1 0 0,-2 0-40,-1-4 20,1 1 1,-7-1-5,2 1 0,-2-1-85,-1 1 0,0 0 58,0-1 1,0 0-118,0-3 0,-3 3 19,0-3 1,0 3-28,3 0-210,-4 1 85,2-1-253,-6 5-12,7 1 646,-7 4 0,2 4 0,-3 1 0</inkml:trace>
  <inkml:trace contextRef="#ctx0" brushRef="#br0" timeOffset="4212">311 123 6304,'5'0'877,"0"0"-601,-1 0-116,-3 0 1,3-1 366,-4-2-147,0 2-92,0-3-319,0 4 1,-1 0 58,-2 0 1,1 0-64,-4 0 0,2 0 106,-2 0 0,0 0-30,-4 0 0,1 0 17,0 0 0,-1 0 7,1 0 0,-1 0-112,1 0 0,-1 0 100,1 0 0,0 1-116,-1 2 1,1-1 71,-1 4 0,1-4-95,0 1 1,2 2 89,1-2 0,3 1-21,-3-1 1,2-2-25,-2 2 1,4-1-10,-1 2 283,2-3-231,1 3 219,0-4 199,0 0 0,4-1-339,2-2 0,0 0-6,0-3 0,0 4 45,4-1 0,-1-1-55,0 1 1,1-4 114,-1 4 0,1-3-145,-1 3 1,0-1-71,1 0 1,2 3-16,1-2 1,1 2-216,-2 1 1,-1 0 86,1 0 0,-1 4-176,-2 3 1,-1 1 111,-1 1 1,0 1-7,-4-1 1,0 1-8,-3-1 1,0-3-294,0 1-182,0-1 730,0 3 0,5-3 0,0-2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2:41.2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509 189 8086,'0'-6'-1251,"0"2"1384,0 4 0,0-1-51,0-2-174,0 2 490,0-3-259,0 0 285,-4 3-300,3-4 154,-3 1-148,4 3 1,-1-3-27,-3 4 1,3-1 74,-2-2-232,2 2 120,1-4-6,-4 5 1,2-1 70,-4-2-69,4 2 0,-4-3 32,3 4-29,2 0 0,-4 0 106,2 0-131,-2 0 0,-2 0 1,1 0 0,3 0-181,-3 0 188,3 0 1,-5 0-9,2 0 37,-3 0 0,1 1 93,2 2-107,-3-2-16,4 3 0,-3-2 1,1 0-1,0 1 1,4 1 46,-3-1 35,0-2-23,-4 3-102,1 1 1,2-4-1,2 3 10,1 0 2,-3-3 1,5 4 10,-5-2-28,5-2 5,-6 8 0,6-7-32,-5 4 0,5-3-5,-1 4 49,2-5 180,-3 6-62,3-7 0,-3 7 230,4-1-314,-4-3 2,3 4 56,-4-2-108,5 3 0,0-3 1,0 1-75,0 0 0,1-2 126,3 1-127,-3 1 0,4 2 63,-2 0 60,-2-3 1,4 2-10,-2-2 1,2 3 9,1 0 1,-1-3-31,-2 1 0,1-4 16,3 3-36,1-4 1,-6 3 19,4-1 0,1-3-91,2 2 45,1 2 0,-1-4-213,0 2 176,1-2 0,-1-1-58,1 0 0,-1 0 74,0 0 54,1 0 0,-4 0 0,0 0-4,2 0-48,-4 0 0,4 3 139,-1 1 1,0 0-4,-1-1-29,3-2 0,-5 4-50,2-2 30,-2-2 0,0 5-51,3-3 0,-2-2-9,1 2 0,-3 1-57,4-1 91,-1 0-52,3-3 1,1 0 86,-1 0 1,1 0 121,-1 0 0,0 0-122,1 0 1,-4 0 64,0 0-103,1 0 1,-1 0 0,0 0 29,2 0 0,-3 0 10,1 0 43,0 0-124,4 0 26,-1 0 0,0-1 1,-2-1-38,-1-1 1,-1-1 3,2 1 0,0 1-88,-4-5 1,3 4 120,-2-3-152,3 4 0,-2-7-7,5 3 0,-4-1 102,0 1 1,-3-2-70,4 5 42,-5-4 151,2 2 1,-1-2-71,0 1 265,0 0-140,-3-4 7,0 1-103,-4-1 1,3 1-1,-2 0 33,2-1 0,-2 1-82,0-1 1,-1 1 28,4 0 1,-3-1-20,0 1 7,0-1 0,0 1 1,-1-1-34,-2 1 0,3 3 68,-3-1-15,0 1 1,-4-2 177,1 2-120,-1-3 1,2 7 0,1-3 6,1 1 1,-1-1-60,-2 2 1,-1 1 5,1-4 1,3 4 69,-1-1-152,1-3 1,0 2 0,0-3 44,-2 1 1,3 3-33,-1-4 0,3 4 11,-4-3 0,4 3 8,-3-4-8,0 5 1,-1-3 24,1 2 0,0 2 3,-4-2 0,4 1-6,0-1 15,0 1 1,-1-2-4,1 4 0,3 0 20,-3 0-3,-1 0-19,-2 0 0,-1 3-2,1 1 30,4-1 1,-4 1 27,3 2 0,-1-1-10,0 2 0,0-4 8,4 3 1,-3-3-26,3 4-10,-5-5 1,6 6-166,-4-2 192,4-2-128,-7 5 94,8-4 126,-3 0 0,3 4-49,-2-3 226,2-2-252,-3 5 0,4-7 56,0 4-112,0-4 0,-1 3 19,-2-2-170,2-2 147,-4 8 0,5-7-200,0 4 177,0-4 0,-3 3-53,0-1 45,0-3 3,3 7 104,0-7-63,0 7 0,0-5 28,0 3 1,0-3-37,0 3 0,0-3 2,0 4 1,0-4 5,0 3 49,0 0 1,0 1-39,0-1 133,0 0 0,1 4 100,2-1-204,-2 0 66,3 1 0,-4-4 0,1-1 147,3 0-71,-3 2-99,3-2-210,-4 5 155,4-5-68,-3 3 1,3-6 2,-4 5 55,4-5 77,-3 2-13,4-4 304,-1 4-176,-3-3 62,7 3-276,-7-4 76,3 0 1,0 1-109,-1 2 1,1-2-12,-1 3 46,-2-3 1,4-1 5,-2 0-107,-1 4 1,3-3 77,-2 2 0,-2-1-54,2 1 97,2-2 1,-3 4 50,5-5 50,-5 4 0,3-3 82,-2 2 1,-2-1 4,2 1 59,3-2-16,-1 3-195,4-4 1,-2 3-138,-1 1 75,0-1-164,4-3 0,-1 3-30,0 0 103,-3 0 1,-1-3 25,-2 0 42,2 4 13,5-3 0,-4 4-23,0-5 136,-4 0 1,4 0-65,-3 0 1,-1 0-2,4 0 0,-3 0-128,3 0 111,-3 0-177,5 0 0,-6 0 11,4 0 29,-4 0-52,7 0-150,-4 0 134,0 0 21,4 0 0,-5-1 59,2-3 1,-1 3 80,-2-2 0,0 2 24,3 1-48,-4 0 0,5-1 95,-4-2 0,4 1-75,-4-4 1,4 2 21,-1-2 0,0 3-5,0-3-95,-4 4 1,3-7-69,-2 3 106,3-2 1,-1-2-20,-2 1 1,-2 3 10,-1-1-173,4 5 0,-3-6 77,2 2 1,-2 0 57,-1 0 0,0 3 59,0-3 0,0 2-34,0-2 70,0 0 1,0 0 0,0-1-16,0 0 1,0 2-9,0-2 0,0 1 49,0-3 1,0 3 54,0-1-44,0 1 0,0-3-35,0-1-71,-4 1 43,3-1-216,-3 1 226,0-1 0,3 4 0,-3 0-49,-1-1 1,4 1 55,-2 0 0,-1 3-9,1-3 1,-1 2-49,1-2 134,2 0 0,-7 0-15,5-1 0,-3 4-56,3-3 1,-4 3 71,4-4 1,-1 5-53,1-1-81,2 2 0,-4-2 49,1 0 1,3-1-10,-2 1 0,1 2-60,-1-3 1,2 3 90,-3 1 0,3 0 0,-1-1-45,-1-2 198,-1 2-106,4-3 186,-4 4-189,3 0 17,-3 0-59,4 0 65,0 0 49,0 4 303,0-3-377,0 8 175,4-8 1,-2 6 74,5-4-191,-5 4 0,5-1-52,-4 3 0,3-3 91,-2 1-147,3-1 0,-6 0 0,3 0 21,0 2 1,-2 0 11,5 2 1,-5-1-28,1 0 1,-2 1-26,-1-1 62,4 1 0,-3-1 1,2 1 42,-2-1 0,-1 0-12,0 1 0,-3 2-27,0 1 0,-3-1-48,3-2 32,-5-1 0,6 1 1,-4-2 5,-1-2 1,1 3-34,0-3 0,1-1-31,-1 2 46,-3-1 2,4-1 0,-1 0 34,-1-2-128,1-2-4,-3 4 99,-1-5-80,1 0 1,3 0 24,-1 0 0,2 1-11,-1 2 0,1-2-59,1 2-3,3-2 97,-3-1 0,1 1 28,0 2 383,0-2-31,3 4-40,-4-5-241,3 0 81,-4 0-115,5 0-2014,0 0 1826,5 0 238,-4 0-106,3 0 61,-4 0 0,1 0 32,2 0 1,-1 0 104,4 0 1,-3 0-78,4 0 0,-4 3 287,3 0-350,-4 0 1,7-3 0,-3 0 59,2 0 1,2 0-167,-1 0 1,1-1 133,-1-2 0,0 2-404,1-2 138,-1 2 1,1-3 59,-1 1 0,0-1 108,1 1 1,-4 1-8,0-4 1,-3 2-41,0-2-6,2 0 1,-4-4 0,3 1-116,0 0 1,-3-1 126,3 1-135,-3-1 1,-1 0 0,0-2-39,0 0 159,0-1 1,0 4 0,0-1-42,0 1 0,0 0 39,0-1 0,0 4 18,0 0 0,0 2 201,0-2-125,-5 4-51,4-2 144,-3 4-274,4 0-308,0 0 365,0 4 59,0-3 1,0 7-15,0-1 1,0 1 224,0 2-199,0-5 0,0 3 0,0-2 105,0 3 0,0 0 51,0 1 1,0-1 146,0 0 0,0 1-114,0-1-57,-4 1 1,3-1 0,-3 0-18,0-3 0,1 2 9,-3-2 1,3 3 5,-3 0 1,1-2 16,-2-1-25,-1-4 1,3 3-1,-5-3-19,1 1 1,-1 1-27,1-4 1,-1 3 21,-3 0 1,2 0-1,-1-3-27,1 0 0,2 0 1,0 0 41,-1 0 0,1 0-161,-1 0 0,4 0 138,0 0-160,0 0 0,-4 0 103,1 0 0,-1 0-50,1 0 1,-1-1-55,1-2-58,0 2 0,-1-3 80,1 4 24,3 0 0,-1-2 0,3 0 15,-1-1 0,2 0 40,-4 3 22,5 0-67,-6-4 72,3 3 0,-1-4 0,2 3-1,0-2 1,2 0 12,-4 1 0,4 1-37,-2-4 0,0 3-15,1-4-50,-4 5 0,5-3 24,-5 2 0,4 1 0,-3-5 0,3 4 23,-3-3 1,2 4-9,-2-1 9,4-2 0,-5 2 7,4-3 0,-4 3 36,4-3 0,-3 3 12,3-4 0,-1 5 111,0-1-144,3-2 1,-3 3 0,3-3 32,-2 0-82,2-2 0,-3 5-7,4-4 0,-3 3 56,-1-4-76,1 5 1,3-6 12,0 1 1,0 2-78,0-1 140,0 0 1,1-3-75,3 3 93,-3-2 0,4 2 5,-2-3 1,2 0-11,5-1 1,-4 1-9,0-1 0,0 1 10,4-1-31,-5 1 1,3 0-1,-1-1 5,1 1 1,-2 3-50,1-1 1,-1 1-1,3-3 0,0 2-239,-3 1 197,2 4 1,-2-5-659,3 3 529,0-3 0,-2 6-482,-1-2 332,-4 2-140,6 1 248,-6 0 66,2 4 0,-3-3 302,2 2-49,-2-2 226,3-1-132,-4 4 223,0-2-163,0 2 105,0-4 9,-4 0-132,3 4-179,-7-3 1,5 3 31,-3-4 0,4 1-3,-1 2-12,-2-2 0,3 4-38,-5-5 1,4 1 76,-3 2 1,3-2-2,-4 2 1,5-1 75,-1 1-95,-2-2 0,3 4 114,-4-1 0,3 0-75,-4 2 0,4 2 12,-3-1 0,3-2 9,-4 1-2,5 0 1,-5 4 0,3-1 68,-1 1-158,2-1 1,-1 1 0,4-1 57,0 0 1,0-2 43,0-1-15,0 0 1,0 4 164,0-1-138,0 1 0,0-1-24,0 0 1,0-2 67,0-1-78,4 0 0,-2 4 93,1-1-147,-2 0 0,2 1 55,0-1 1,0-2-149,-3-1 91,0-4 0,1 3-235,2-2-185,-2-2-664,4 4 692,-1-5 360,1 0 0,4 0 0,1 0 0</inkml:trace>
  <inkml:trace contextRef="#ctx0" brushRef="#br0" timeOffset="1750">48 0 7901,'-6'0'-64,"-1"1"91,4 2 0,-3-1 1,1 5 32,0 0 1,2 6-20,-3 2 0,4 4-166,-2 3 140,3-2 0,1 7 0,0-2 2,0 3 1,1-4 6,3-2 0,1 0-128,4-4 1,2 3-325,1-5 267,-1-2 1,2-2-1,-3-4-199,-1-2 0,1-4 125,-1 1 235,0-2 0,1-1 0,-1 0 0</inkml:trace>
  <inkml:trace contextRef="#ctx0" brushRef="#br0" timeOffset="2291">48 396 7868,'5'0'-948,"0"0"892,-2 0 1,-1 0 817,4 0-734,-3 0 1,2 0 26,-2 0-12,-2 4 0,4-3 37,-2 2 1,-1-2 96,5-1-81,-5 0-51,6 0-13,-7 0 1,4 0-144,-1 0 1,-2-3-362,4 0 183,-4 0 234,2-1 1,-3 3-165,2-3 0,-1-1-285,1-1 248,-2-2 256,-1-2 0,4 5 0,1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2:44.3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133 104 7469,'-6'-5'168,"2"1"0,7 5-61,1 2 1,3-1-3,-1 5 1,2-4-37,2 3 0,0 1-149,3 6 0,-3-2 57,3 5 1,1 0-208,-2 3 1,1 1-98,-4 2 1,1-3 135,-1 3 0,-1-2-129,-1-1 1,-3-1 319,-4-2 0,0-3 0,0-3 0</inkml:trace>
  <inkml:trace contextRef="#ctx0" brushRef="#br0" timeOffset="567">142 161 7970,'-1'-5'-379,"-2"2"406,2-3 1,-3 1-123,4-4 1,-1 2-54,-3 1 131,3 0 0,-3-4-268,4 1 214,0 0 0,0-1-107,0 1 0,0-1 118,0 1 0,0 3-56,0-1 130,0 1 221,0-3-16,0-1-52,0 5-30,0 1-46,0 4-28,0 0 1,4 3-61,3 0 1,0 1-127,-1-1 1,3 2 31,-3 1 1,2 2-393,2-1 483,-1-3 0,1 4 0,-1-3 0</inkml:trace>
  <inkml:trace contextRef="#ctx0" brushRef="#br0" timeOffset="1002">20 519 9645,'-6'0'2616,"2"0"-3224,4 0 245,-4 0 363,3 0 0,-3 0 0,4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2:46.18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415 236 7123,'0'-5'2744,"0"1"-2802,0-1-366,0 4-402,0-3 639,0 0 187,0 3 0,0-3 0,0 4 0</inkml:trace>
  <inkml:trace contextRef="#ctx0" brushRef="#br0" timeOffset="1394">57 349 7949,'-4'-5'-40,"3"-4"0,-6 4 106,4-4 1,0 2 137,3 1 0,0 0-95,0-4 1,0 4-229,0 0 0,0 0 73,0-4 1,0 1-199,0-1 1,0 1 138,0 0 1,1-4-134,2 0 0,-2-3-159,2 0 0,1 1 397,-1 0 0,5-1 0,-3-3 0</inkml:trace>
  <inkml:trace contextRef="#ctx0" brushRef="#br0" timeOffset="1903">1 113 7685,'0'-5'-71,"0"-3"380,0 7-67,0-8-364,0 4 1,3-1 73,0 0 0,1 3-83,0-4 61,-3 5 1,6-6-1,-3 3 0,1-1 50,2-2-54,2 3 36,0-5 19,-3 1 251,2 4-142,-7 0-76,3 5 1,-3 0 14,3 0-39,-3 0 0,4 5 9,-2 1 1,-1-1-12,4 1 1,-3 0-128,4 0 1,-4 2 138,3-1 0,0-3 0,4 0 0</inkml:trace>
  <inkml:trace contextRef="#ctx0" brushRef="#br0" timeOffset="2527">783 292 7935,'-4'10'-721,"3"-1"1093,-3 1 1,2-1-34,-1 1 0,2 0-243,-2 3 1,1-2-6,-1 5 0,2-4-163,-2 4 0,-3-1 121,0 0 0,1 3-158,-1-2 0,-2 1 137,-4-2 0,1 0-22,-1-2 0,-3-3-100,-1 3 0,2-6 4,-2-1 0,3-4 33,-2 1 1,3 0-180,0 0 1,1-2-721,2 2 956,4-2 0,-4-5 0,4-2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2:49.6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2101 773 7889,'0'-5'492,"0"-3"-233,0 6-88,0-2-283,-4 4 1,2 0 63,-4 0 0,3 1-185,-4 2 1,2 0 178,-1 3 0,-3 0-103,3 4 0,1-4-15,-1 0 0,2-1 111,-2 2 1,3 0 63,-3-4 20,4 4 248,-7-1-176,8-1 44,-3 3-31,4-7 0,1 5 151,2-3 0,-1-2-72,5 2 1,-4-2-89,3-1 0,-1 1-101,2 2 0,1-2-155,-2 2 0,-1-2 157,2-1 0,-1 5 0,3 0 0</inkml:trace>
  <inkml:trace contextRef="#ctx0" brushRef="#br0" timeOffset="1602">1 302 7966,'6'0'-37,"0"0"1,-3-3 56,4 0 84,-1-4 1,7 4 0,3-3 226,2-1 1,6-2-198,4 0 1,6 0 85,7-1 0,3-2-82,6-1-98,2 0 0,6 0 0,1-3-101,4-2 0,-1 3 14,1-1 1,-5 3-176,2-2 0,1 0 113,-2-1-356,-3 3 0,-9 3 1,-7 2 464,-5 2 0,6-7 0,-2 3 0</inkml:trace>
  <inkml:trace contextRef="#ctx0" brushRef="#br0" timeOffset="2611">1188 1470 7935,'0'-5'-285,"0"-3"282,0 2 0,3-3-74,0 0 1,4-1 77,-1 1 0,4-2 83,2-1 1,-1-4 11,1-6 1,3 1 130,1-4 1,2 0-146,0-3 192,-3-1 0,6-3 1,-1-4 14,3-4 0,3 1 17,5-5 1,-1 0-556,1-3 0,-2 0 213,0-1 0,-1 0-688,0-2 0,-3 7 204,1 2 0,-6 7 520,2 6 0,3 3 0,-1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3:02.33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123 226 8027,'3'-9'-289,"0"-1"0,1 1 274,-1 0 515,-2-1 0,7-2-212,-5-1 0,3 0-38,-3 4 0,0 0-97,-3-1 0,4 1-180,-1-1 0,0 4-65,-3 0 202,0-1-94,0-2 1,-3 3 0,-2 1 61,0 0 0,-1 2-204,-3 3 1,-1 0 112,1 0 1,-4 0-40,1 0 59,-1 0 0,3 3 0,-2 2-7,-1 0 0,1 1-15,2 3 1,2 2 14,2 1 0,-2 0-22,5 4 28,0-5 1,3 6 0,0-3 3,0 0 0,4-2 60,3 0 0,2-1 4,4-2 0,1-3-42,5 1 136,0-5 1,0 2 0,1-5 445,2-2-462,-2-2 1,3-6 0,-6-1-44,-1-4 1,-2 1 56,-5 0-166,1-1 0,-2-3 0,-2 0 223,-3 0-416,-2 5 0,-2-1 0,-2 3 26,-3 0 0,-3-1-174,-4 4 303,2 4 0,-5-3 0,2 5-7,-1 1 1,3 1 56,-4 1 1,2 1-57,-2 2-231,-2 3 0,3 4 126,-3 3 1,3-3 0,2 4-56,3-1 0,0-1 74,1 3-630,4-3 1,1 2-32,4-5 791,4 0 0,5 1 0,6-1 0</inkml:trace>
  <inkml:trace contextRef="#ctx0" brushRef="#br0" timeOffset="732">57 151 7930,'-7'-10'-423,"1"1"650,4-5 1,-5 4 0,4-3 1024,1 3-900,0 0 1,6 1 31,-1 0-465,4 3 1,1-1 81,5 4 1,3-1 0,-3 2-224,2-1 1,1-1 42,3 4 0,-1 0-140,1 0 1,-1 4-198,-2-1 312,-3 4 1,-3-1-99,-1 7 1,-3-3 10,1 3 1,-5 0 323,1 0 0,-3 3 1,-3-4-164,-3 0 377,-3-2 1,3 3-1,-1-1 56,-4 0 1,2-2 111,-4 0 0,-1-2 512,2-2-603,-5 3 1,4-7 15,-3 4 0,2-4-99,5 1 0,-1-2-354,1-1 0,1-1 126,1-2 1,0-2-466,4-4 0,0-2 224,3-1 1,3 0-286,0-4 1,4 5 304,0-2 0,4 0 0,2 0 21,-2 2 0,0 1 144,-2 4 25,1-2 1,-1 6-1,0-1-17,1 2 0,-1 1-32,1 0 1,-4 4 30,0 3 1,-1 2-4,2 4-34,1-3 0,-7 5 0,2-4 158,-2 2 0,-1 0 123,0-4 0,-4 3 231,-2 1 0,-3 0-77,0-4-102,0 0 1,-4-2 0,-1-2 284,0-1 0,-1-1 248,-1-3 0,2 0-443,1 0 1,3-4-300,-3-2-210,3-7 0,5 2 1,1-5-417,3-1 0,2 1-787,3 0 1149,1-2 1,4 4-217,1-1 1,3 1 93,3 5 0,-1 2 0,0 2-275,2 1 0,-3 2 610,-2 5 0,3 2 0,-1 5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2:59.95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961 443 8072,'-6'-10'-209,"-2"1"-40,2-1 0,-4 1 385,-2-1 1,1 1 333,-1 0 0,1-1-172,2 1 1,-1 2-11,1 1 0,-4 3-222,1-3 1,-1 4 129,4-1 0,-1 3-201,1 3 0,0 2 11,-1 4 1,1 4-90,-1-1 1,4 4 106,0-3 1,1 3-119,-2 0 1,0-1 14,4 1 1,0-1 31,3 4 0,0-1-48,0-2 1,4 1-130,2-1 0,3-2 5,0-2 1,1-1 108,3-2 0,-2-1 15,5-1 0,0 0 56,3-4 0,0 0 18,-1-3 0,1-3 6,0 0 1,0-4 12,0 0 1,2-5-15,-2-4 1,1 2-12,-4-2 1,-2 0 116,-2-3 1,-2 2 11,-4 1 0,-1-1 96,-2 5 1,-3-4-76,0 3 1,-1-2 78,-5 2 0,-1 4-89,-6 2 0,3 1 120,-3-3 0,0 2-214,0 1 1,-3 3 93,4-3 0,-2 4-118,2-2 0,1 3-17,-1 1 0,1 0-195,2 0 0,2 5 106,1 1 0,1 3-132,-1 4 1,1-2 62,5 5 0,0 0-140,0 3 0,1-1 108,3 1 1,1-3 75,4 0 1,1-1 84,-1 4 0,1-4-8,-1-3 1,0-2 155,1-4 1,-1 1-29,1-3 164,-1-1 0,0-3-48,1 0 0,-4-4 89,0-3 1,-2-1-160,2-2 1,-4 1-24,1 0 0,1-4-45,-1 0 1,1-2-6,-4 2 1,0-2-2,0 2 0,0-4-23,0 2 0,-5 0-32,-1-1 1,-2 4-8,-2-4 1,-2 3-6,-1-2 1,-4 3-4,2 0 1,-3 2 45,-1 4 0,3 1-23,1 1 1,2 4-31,-3 0 1,5 5-5,-2 4 1,6 5-66,1 1 1,4 0-183,-1 1 1,1-1 113,2 4 1,5-1 40,1-2 1,2-2 100,2-1 1,-2-3-82,-2 3 1,3-3 174,-3 0 1,1-4 106,0 0 280,1-3-181,-7 5-55,3-7 1,-8 3-51,-2-4 0,-3-3 51,0 0 0,0-1 17,-1 1 0,1 0-35,-1-3 1,2 3-234,2-3 26,1-1 0,2-2-240,0 0 0,0-1 170,3 1 0,4 3-80,3-1 0,-2 2 43,1-1 1,0-3-182,4 3 1,0 1 96,3-1 0,-3 2 56,3-2 0,0 4 203,0-1 0,0 2-50,-4 1 0,0 0-36,1 0 1,-2 4 13,-2 2 0,-1 4 3,-5 2 1,0 0-4,0 4 0,-1-4 10,-3 4 1,2-5 251,-4 2 1,0-3-93,-4 0 0,1-2 412,0-2 0,-1 2-158,1-5 1,-1-1 11,1-5 1,-1 1-219,1-5 1,1 0-217,1-5 1,-1 0 202,2-4 0,1 2-165,2-2 1,2-2-289,1 3 1,0 1 130,0 1 0,4 3-470,3 0 1,1 2 164,2 2 0,3 2 16,3 4 1,1 1 143,-2 2 0,3 2 35,-2 4 0,-2 1 34,2-1 0,-5 4 5,-2-1 0,-1 4 140,-4-3 0,-1 2-109,-3-2 0,-6-1 452,-3-2 0,-1-1 64,-6 1 0,0-2 242,-3-2 0,1 2-151,-1-5 1,1 0 290,2-3 1,2-1-279,1-2 0,2-2 47,-1-5 1,5 1-259,0-1 0,4-3-52,-3-3 0,4 2-318,-1 2 1,3-2 160,3 2 0,-1-2-642,4 2 1,0 1 115,4-2 0,2 7-85,1 3 1,1-1 296,-2 1 0,3 0 86,4 3 1,-4 3 127,1 0 0,-3 4-62,2-1 1,-3 6-5,0 1 1,-2 2 42,-4-2 1,1 3 155,-3-4 1,-2 4-67,-5-4 0,-3 4 132,-3-3 0,-2 2 14,-1-2 0,-3-1 284,-4-2 0,2-2 342,1-1 0,-2 0-347,2-4 0,3 0 84,0-3 1,3-1-162,0-2 0,1 0-147,-1-7 0,5 3-91,2-6 0,2 2-163,1-2 1,0 0-74,0-3 0,1 2-377,2 5 0,2-3-137,5-1 1,-1 1 298,1 6 1,3-1-152,3 4 1,2-1 97,1 0 1,0 3 108,-1-2 1,1 6 6,0 4 1,-1 1-26,-2 1 0,-1 1 85,-5-1 1,0 2 10,-7 1 1,-1-1 146,-5 1 1,-3 2 272,-7-2 1,2-2 578,-5-4 0,0-1-242,-2 2 0,-1-3 30,0-4 1,1 0-35,2 0 1,3-1 343,3-2 1,1-4-614,0-5 1,3 0-444,3-3 1,2-1-1147,1-3 0,4 0 280,3 0 1036,1 5 0,6 0 0,0 5 0</inkml:trace>
  <inkml:trace contextRef="#ctx0" brushRef="#br0" timeOffset="701">245 66 8112,'-5'-5'0,"0"-4"-37,-4 3 203,-1-3 0,1 0 95,0 0 0,-1 3 6,1 3 1,-1-1 0,1 1 1,-2 1-63,-1 5 0,-2 5-30,-1 5 0,-3 7 1,2-1 0,-1 6-100,2 0 0,-1 2-211,6 1 0,0 1 95,7-1 1,1-4 27,5-2 1,3 0-87,7-3 0,1-2-62,5-8 0,3-4 82,0-2 1,3-2 13,-3-1 0,0-1-14,-3-2 0,0-2-135,0-4 1,-1-5-26,-3-2 0,-1-2 61,-5 0 1,1-1 69,-1 0 1,-4 0 70,-1 0 0,-3 1 78,-1 3 0,0-3-26,0 2 1,-1 3 201,-3 0 0,-1 6 57,-4 0 0,-4 4-96,1-3 0,-1 4-231,4-1 1,-4 2-96,1 1 1,-1 0-702,4 0 547,-1 4 1,2 1-365,1 5 664,3-1 0,0 5 0,-1 0 0</inkml:trace>
  <inkml:trace contextRef="#ctx0" brushRef="#br0" timeOffset="1349">122 282 8000,'-8'-10'-69,"2"-3"1,-2 0 10,5-3 1,-1-2 258,1 3 0,2 0 62,-2-1 1,2 5-84,1-2 0,1 0 46,2 0 1,2 1-339,4 6 1,2-1 5,1 4 0,-1 0-46,1 3 1,2 0 81,-1 0 0,-1 4-170,-2 2 0,1 3 44,-1 4 1,0-1-60,-7 3 1,0 1 106,-3 3 0,0 3 51,0 0 0,-1-1 240,-2-6 1,-2 3 8,-5-2 1,4 1 185,0-2 1,-1-1-54,-6-5 1,2-2 123,-1-1 1,1-4-76,2 1 1,0-2 20,-1-1 0,4-5-97,0-4 1,4-1-166,-2-2 0,3-3-9,1-1 1,1-1-222,3 2 1,0-2-356,2 4 0,2-2 138,-1 2 0,1 1-54,1 2 0,1 2 188,-1 2 0,1-2 108,-1 5 0,1 0-116,-1 3 0,-3 1 99,1 2 1,-5 2 132,1 5 0,-2-1-41,-1 1 0,-1 2 162,-2 1 1,-3-1 38,-3-2 0,3-1 221,-1 1 1,1-4-78,-3 0 1,2-3 529,1 4-506,0-5 1,-2 1-96,1-6 1,3-3-163,4-3 0,0-1-32,0-3 0,0-1-164,0-1 0,1-2 131,2 4 1,-2 0-148,2 0 1,2 3 79,-2-3-135,4 3 1,-2 3-361,5 1 1,-1 4 223,1-1 1,0 6-520,3 3 0,-2 3 53,5 0 794,0 5 0,7-4 0,1 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3:05.685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189 76 8094,'0'-9'-72,"0"-1"-80,0 1 0,-1 2 57,-3 1 0,3 3 155,-2-3 0,-1 3 105,1-4-85,-4 5 0,5-3 0,-5 3 53,0-1 0,-2 0 31,-4 3 1,2 3-3,-1 0 0,0 4 84,0 0-32,1 1 0,-5 2 0,3 2 93,2 0 0,3 4-185,2-3 1,3 2-178,-3-2 1,3 4 321,0-2-264,2-1 1,4 3-1,2-5 28,0 0 1,2-2-201,6 0 1,-2-2 80,5-2 0,-1 2-255,0-5 382,3 0 1,-3-3 0,4-1 26,-1-2 0,0-2 100,-2-5 1,-3 1-115,-3-1 0,-1 0 63,1-3-97,-1 3 1,-4-7-1,-1 4 12,-3 2 1,-1-4 12,0 0 1,-1 0-115,-3-1 0,-1 2-110,-4-2 107,-1 2 0,1 5 0,-1-1-128,1 1 0,0 4-142,-1 2 1,1 2-264,-1 1 1,1 1 52,0 2 554,3 6 0,-2 2 0,3 2 0</inkml:trace>
  <inkml:trace contextRef="#ctx0" brushRef="#br0" timeOffset="582">94 161 8018,'-6'0'-505,"0"0"0,3 0 1633,-4 0-239,5 0-233,-6 0-385,7-4 0,-4 3 130,2-3-235,2 3 0,-4 0-171,5-2 1,1 2 237,3-2-366,-3-2 1,7 3-1,-2-5-145,3 0 0,-3 2 128,0-1 0,1 2-89,6-2 1,-2 1-122,1-1 190,-1 1 1,-2 2-189,0 0 120,1 0 1,-2 4 191,-2 2 1,-1 2 116,-5 5-94,-5-1 0,1 2 0,-3 0 197,1 2 0,-1-1 288,-2-2 0,-4-2-140,1-2 0,0 3 271,6-3-366,-2-2 1,2 0-1,-3-4 721,0 0-746,-1 0 1,2-1-226,2-2 0,1-2 293,5-4-553,0 3 0,0-2 1,0 2-376,0-3 1,3 3 115,1 0 1,3 3-140,-1-4 0,6 5 86,0-1 48,5 2 547,-6 1 0,6 0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5:41.48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16 335 7950,'0'10'-465,"-8"-2"592,6-8 1,-4 0-98,12 0 0,-2 0-17,8 0 0,-3-8 9,3-4 0,6-6-84,-1-5 0,1 2 221,5-9 1,-1 7-113,1-7 1,3 3-159,3-2 0,2-3-182,-7 9 1,1 0 292,-1 5 0,-5 0 0,7 1 0</inkml:trace>
  <inkml:trace contextRef="#ctx0" brushRef="#br0" timeOffset="317">69 511 8220,'0'-10'789,"0"-5"-838,0 3 0,7-4 46,5-1 1,12-1 84,5 0 1,14-7-228,10-4 1,9-5-24,15-1 1,-5 0-151,4 0 1,0 2 110,-5 3 1,-7 1-484,-17 11 690,4-3 0,-14 11 0,6-7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3:15.607"/>
    </inkml:context>
    <inkml:brush xml:id="br0">
      <inkml:brushProperty name="width" value="0.06" units="cm"/>
      <inkml:brushProperty name="height" value="0.06" units="cm"/>
      <inkml:brushProperty name="color" value="#849398"/>
    </inkml:brush>
  </inkml:definitions>
  <inkml:trace contextRef="#ctx0" brushRef="#br0">95 94 7638,'0'-5'-21,"4"1"1,2 3-33,3-2 1,4 1-144,3-5 1,3 2 107,3-1 0,6-3-201,7-1 289,1 1 0,6-9 0,1 3 0</inkml:trace>
  <inkml:trace contextRef="#ctx0" brushRef="#br0" timeOffset="624">1 339 7980,'9'-4'0,"-3"0"-447,1-2 1,-1-3 376,3 3 0,0-2 390,-3-2 0,6 1-87,-3-1 0,3-2 85,1-1 1,2-2-254,4 2 0,-1-4-162,1 2 0,1-1-439,2-3 1,-1 5 535,4-4 0,0 1 0,4-2 0</inkml:trace>
  <inkml:trace contextRef="#ctx0" brushRef="#br0" timeOffset="1009">227 292 7951,'0'-5'63,"4"-3"-35,2 1 1,4-1-210,2-1 1,3-5 131,4-2 1,1-2-168,2 0 1,-2-1-57,6 0 1,-4 0 271,3 0 0,0 0 0,3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3:23.88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47 19 8056,'6'-4'-1117,"-2"3"1212,-4-3 81,0 4 149,0 0-217,0 4 79,0-3-192,0 7 1,0-6 39,0 5 1,-3-4 1,-1 3 1,1-3 11,3 3-40,0 1 1,-3 2 8,0 1 0,0-4-7,3 0 1,0 0 24,0 4 0,-3-1-2,0 1 1,-1-1 87,4 1 0,0-1-83,0 0 0,-3 1-5,0-1 0,0 1-27,3-1 0,0 0-3,0 1 1,-3-1-19,0 1 1,0-4-16,3 0 1,0-3-9,0 4 0,0-4-144,0 3 0,0-3-83,0 4 170,0-5 1,0 3-393,0-2 231,4-2-274,-3 3 348,3-4 181,-4 0 0,4 4 0,1 2 0</inkml:trace>
  <inkml:trace contextRef="#ctx0" brushRef="#br0" timeOffset="775">0 94 7865,'5'-5'1423,"0"1"-1299,-5 0-207,0 3 0,1-7 56,2 5-176,-2 0 1,4 0-160,-2 0 159,-2-4 0,7 4 129,-5-3 0,1 4-36,-1-1 127,-2-2 1,6 3 45,-3-5-66,-1 5 0,-2-3-5,2 2-113,-2 2 72,3-3-13,-4 4 20,0 0-23,4-5 34,-3 4 2,4-3 35,-5 4-33,0 0 88,0 4 1,1-1-28,2 3 0,-2-3 222,2 3-201,-2 1 1,-1 2 88,0 0-153,0 1 1,0-1-82,0 1 1,0-4-573,0 0 238,0 0 424,0 4 0,4-1 0,1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3:32.79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2006 7848,'4'-12'37,"2"-2"0,0-1 245,-1-2 0,6-5-93,2 1 1,1 0-85,7-4 0,-3 1 151,7-9 0,0-2 2,12-7 0,-2 0-230,7-8 1,-3 1 138,-1-9 1,-1-5-344,1-4 1,-1 2 4,1 6 1,0 2 69,-1 3 0,-3 2-21,-1-2 1,-5 10-179,1 6 0,-6 2-127,-3 7 1,-4 1 426,0 7 0,-2-3 0,-1 5 0</inkml:trace>
  <inkml:trace contextRef="#ctx0" brushRef="#br0" timeOffset="1149">752 189 7923,'0'-8'-385,"0"-1"1,-4 5 1606,0-4-347,0 5-384,4-8 0,0 8-174,0-5 202,0 5-636,0-3-120,0 6-117,0 0 363,0 6 0,0 1-136,0 5 1,0 2 1,0 3 0,0 2 105,0 7 0,0-1-25,0 0 1,0 4 34,0 0 0,0 2 31,0-2 1,0-4-18,0 0 1,0-1-3,0-7 0,0-1 15,0-3-14,0-1 0,5-5 50,4-3 0,-2-4 108,1-4 0,0-1-158,5-4 0,-1-2-181,1 3 0,4 1-281,-1-1 0,1 5-44,-4-1 1,-1-2 502,1 2 0,-1 0 0,1 4 0</inkml:trace>
  <inkml:trace contextRef="#ctx0" brushRef="#br0" timeOffset="1598">928 189 9376,'0'12'-110,"1"1"258,3 0 1,-1 0 23,5 4 0,-5-3-538,1 3 0,2 1 157,-2-1 0,5 4 60,-5-5 1,1 1 193,-1-5 0,-1-3-1,6-1 1,-7-4 102,3 5 105,2-7 1,-1 4-32,7-6 0,-5 0-135,1 0 0,-1-6-342,5-2 0,-1 1-142,1-1 0,-1 1-228,1-1 1,-1-2 268,1 6 1,-5-1 356,1 5 0,-1-5 0,4-2 0</inkml:trace>
  <inkml:trace contextRef="#ctx0" brushRef="#br0" timeOffset="1832">940 277 8283,'0'-7'194,"0"-4"0,0 8-34,0-6 1,6 5-219,2-4 0,3 5-365,2-1 0,1-2 184,3 2 239,-4 0 0,11-2 0,-4-1 0</inkml:trace>
  <inkml:trace contextRef="#ctx0" brushRef="#br0" timeOffset="2032">990 101 8147,'0'-7'233,"6"-3"-482,2 6 1,3 0 248,2 4 0,0 0 0,-1 0 0</inkml:trace>
  <inkml:trace contextRef="#ctx0" brushRef="#br0" timeOffset="2525">1216 39 8248,'-7'0'153,"1"0"-103,6 5 0,0 2-103,0 6 0,2 3 7,2 1 0,-1 4 164,5-4 0,-4 4-8,5-5 1,-2 5-5,1-4 0,2 4-59,-6-5 0,4 1 38,-3-4 0,0-5 47,-1 0 138,-2-5 17,3 3-136,-5-6 0,0-6-48,0-2 0,-4-8-170,0 0 1,0-2 60,4 1 0,-4 2-56,-1-6 0,1 4-42,4-4 0,0 4-258,0-3 1,2 4-26,2 0 0,-1 2 118,5 1 0,0 1 187,5-1 0,-1 2-9,1 2 0,4 4 117,-1 5 0,1 0-83,-4 0 0,-1 5 154,1 4 0,-1 2-144,1 2 86,-6-1 0,-2 5 1,-3-1 173,2 0 0,-3 2-56,3-1 0,-4-1 107,-4-3 1,1-1-34,-5 1 0,0-1 78,-5 1 0,2 0-187,3-1 1,-4-4-48,4 1 1,-3-6-27,-2 1-510,1-3-1029,-1-1 1490,1 0 0,5 0 0,1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3:38.336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13 226 8283,'0'-7'191,"0"1"-87,0 1 47,0 3 0,0-2-46,0 8 1,5 2-254,4 2 0,-2 5 145,1-1 1,-4 1-83,5 4 1,-2 1-285,1-2 1,2 1 154,-6-4 1,4-1-614,-4 1 827,6-1 0,-3 1 0,6-1 0</inkml:trace>
  <inkml:trace contextRef="#ctx0" brushRef="#br0" timeOffset="494">0 213 7515,'0'-7'583,"0"-4"0,2 6-419,2-4 0,3-2-41,5 3 0,2-3-107,3-2 1,-2 5-55,6-1 0,-4 5-256,4-4 1,-6 5-63,2-1 1,-3 2 94,-2 2 0,-3 2-196,-1 2 414,-5 3 0,2 6-15,-5-1 1,0 1 25,0-1 179,0 1 1,-4-1 58,0 1 1,-2-5-131,2 0 0,3-3 449,-3 3-134,2-5-235,2 2-83,0-5-6,0 6-29,0-5 0,6 5-127,2-6 0,-1 4-22,2 0 0,-1 2 75,4-2 1,1-1-25,-1 5 1,0-4 50,-4 5 0,3-5 27,-3 4 1,2-4 16,-1 5 0,-2-6 248,-3 1-124,-3 3 91,5 0 0,-12 1-181,-2 0 0,-3-5 29,-2 1 0,-4 2 90,1-2 0,-2 0-180,1-4 1,2 0-195,-6 0 0,5 0-199,0 0-492,2 0 81,1 0 247,6-5 1,7 3-29,9-2 577,2 3 0,7-5 0,1-1 0</inkml:trace>
  <inkml:trace contextRef="#ctx0" brushRef="#br0" timeOffset="960">426 201 8283,'-12'-7'-132,"-1"1"234,1 6 1,3 0 13,1 0 0,5 6-212,-1 2 1,3 3-31,1 2 0,-4-1 117,-1 1 1,1 4-125,4-1 1,2 1 84,2-4 1,-1-5-9,5 0 1,-4-1 90,4 2-16,1-4 1,3-5 43,1 0 0,-1-4-48,1 0 0,-2-6-95,-3 2 0,2-3 28,-6-2 0,5 0-160,-5 1 0,4-1 187,-4 1 0,1-1-62,-5 1 35,0-1 9,0 1 1,0 3 98,0 1-99,0 5 0,0-1 164,0 8 0,0-1-125,0 5 103,0 1 0,0 3-52,0 1-19,0-1-64,5 1-5,2-1-209,6-5 0,-1-1-92,1-6-77,-1 0 419,1-6 0,-1-1 0,1-5 0</inkml:trace>
  <inkml:trace contextRef="#ctx0" brushRef="#br0" timeOffset="1293">602 0 8283,'-6'7'-37,"5"4"0,-5-4 216,6 6 0,0-1 73,0 1 1,0-1-157,0 1 1,0 4 81,0-1 0,2 5-272,2-4 0,-1 4-45,5-4 0,-4-1-33,5-3 1,-5-1 95,4 1 1,-4-5-191,5 1 1,-5-7 60,4 3 0,-5-5-105,1-5 0,2 1-64,-2-8 0,4 2 116,-4-7 0,1-1 258,-5 1 0,0-4 0,0 5 0,0-6 0,0 1 0,0 3 44,0 1-96,0-3 1,0 6 189,0-2 1,0 6 499,0 2-303,0 5 1,0 3-70,0 8 0,-5 3-62,1 2 1,0 5-133,4 3 1,0-2 3,0 2 0,0 0-113,0 4 0,4-4-525,0 0 562,1-6 0,0 9 0,2-5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3:36.652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0 50 7176,'0'-7'-46,"0"2"0,0 5 0</inkml:trace>
  <inkml:trace contextRef="#ctx0" brushRef="#br0" timeOffset="1060">63 25 7755,'-7'6'-1495,"0"-5"1540,3 3 96,2-2-1,-3-2-282,5 0 228,0 0 231,-6 0-84,5 0 246,-5 0-211,6 0 60,0-6-18,0 5 42,0-5-317,0 6 1,0-1 225,0-3-259,0 2 108,0-3-74,6 5 0,-3 0-143,5 0-393,-5 0 240,8-6 1,-4 5-6,5-4 265,-5 4 0,4 1 0,-4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3:42.51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 20 8155,'-9'-4'0,"1"-2"-241,-2-1 238,5 4 1,-1 5-7,6 10 1,0 6 40,0 8 0,2 4 14,2 4 1,-1 7 9,5 5 1,-4 9 6,4 3 0,1-2-61,3-2 0,-3-2 21,-1-2 1,0-4-276,5 0 1,-5-7-62,1-2 313,-7-5 0,10-7 0,-5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3:46.16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251 377 8349,'2'-13'-546,"2"1"0,-3-1 441,4 0 0,-4 5 392,-1 0 1,-1-1-88,-4-3 0,4-1 14,-3 1 0,-2-1 23,2 1 0,-6-1 26,2 1 0,1-1 95,-1 1 0,-1 5-152,-3 2 0,-1 0-12,1 1 0,-1 1-25,1 7 1,-5 9-194,0 8 0,-1 8 41,1 4 0,2 5-262,-6 4 1,7-3 71,2 2 0,5-3-128,7-5 0,1-1-251,3-2 0,9-9 200,8-1 1,2-6-36,2-5 1,2-4 11,2-5 1,-2 0-403,2 0 777,-3 0 0,5 0 0,1 0 0</inkml:trace>
  <inkml:trace contextRef="#ctx0" brushRef="#br0" timeOffset="426">352 414 8175,'-17'0'-383,"0"0"0,1 4 628,3 1 1,0 4 18,1 0 0,4 0-178,-1 0 0,6 2-44,-1-3 0,4 3-152,4 2 1,5-2 103,7-3 1,0 2-83,5-6 1,-2 1 179,2-5 1,3 0-3,-3 0 1,1-2-129,-1-2 0,-3 1 68,-6-5 1,1-1-107,0-3 0,-2-1 43,-3 1 1,-2-1-124,-6 1 1,-2-1 106,-2 1 0,-3 3-139,-5 1 1,-1 4 79,0-5 0,-3 7-156,-1-2 1,0 2-149,5 2 412,-1 6 0,1 1 0,-1 5 0</inkml:trace>
  <inkml:trace contextRef="#ctx0" brushRef="#br0" timeOffset="810">565 377 7465,'0'8'-488,"0"0"506,0 1 1,0 3 38,0 1-83,0-1 0,0 1-7,0-1 1,1-1 109,3-2-74,-2 2 0,7-8 261,-4 5 0,0-5-88,-1 1 1,-1-4-116,6-4 0,-3 1-28,3-5 0,2-1 10,-3-3 1,2-2 6,-2-3 0,4 2-142,-4-6 0,3 6-3,2-2 1,-1 3 113,1 2 0,-5-1-87,0 0 0,-1 5-4,2 0 48,2 5 1,-10-1-13,3 8 0,-2 3-3,-2 5 1,0 1-39,0 0 0,0-1-7,0 1 1,0-1-393,0 1 284,0-1 0,5-1-187,4-2 379,-4 2 0,12-10 0,-3 5 0</inkml:trace>
  <inkml:trace contextRef="#ctx0" brushRef="#br0" timeOffset="1025">903 76 8093,'-5'12'1215,"3"-2"-970,-2 3 0,1-2-169,-1 10 1,3 0-164,-4 4 0,0 1-464,1 3 0,0-2 221,4 2 0,1-3 330,3 0 0,3-1 0,6 0 0</inkml:trace>
  <inkml:trace contextRef="#ctx0" brushRef="#br0" timeOffset="1200">853 276 7678,'8'-4'-172,"1"0"0,-5 0-6,4 4 0,1 0 178,3 0 0,6 0 0,2 0 0</inkml:trace>
  <inkml:trace contextRef="#ctx0" brushRef="#br0" timeOffset="1627">1116 214 8235,'-12'-6'0,"-1"5"-226,1-3 0,-1-2 147,1 2 1,3 0 269,1 4 1,-1 5-65,-3 4 1,4 2 26,-1 1 0,6 2-217,-1 3 1,-1-3 82,1 2 1,1 3-198,7-3 1,-1 1 98,5-4 0,0-2 56,5-3 0,-1 2 18,1-6 1,0 0-35,-1-4 1,1 0-4,-1 0 0,1-4 15,-1 0 0,1-6-98,-1 2 1,-1 1 24,-2-2 1,1 1-14,-6-5 1,0 0 116,-4-4 0,0 3-2,0-3 1,0 3 0,0 2 1,0 3 133,0 1 0,0 4-98,0-5 117,0 7 0,-4-2-7,0 8 0,-1-2-47,5 7 1,0-1-108,0 5 0,0-1-4,0 1 1,5-5-185,-1 1 1,1-1 208,-1 4 1,-1-3-35,6-1 0,-5-4-133,4 5 1,-4-7-216,5 3 1,-5-4 77,4-1 0,-4 0 287,5 0 0,-1 0 0,5 0 0</inkml:trace>
  <inkml:trace contextRef="#ctx0" brushRef="#br0" timeOffset="1784">1279 214 8235,'0'-9'-312,"0"1"400,6 5 441,-5-2-87,5 5-328,-6 5 1,0 2 6,0 6 1,0 1-442,0 2-26,0-2 0,0 4 266,0-5 1,0-1-132,0 1 1,4-5-464,0 1-123,0-1 797,2-1 0,-5 4 0,5-4 0</inkml:trace>
  <inkml:trace contextRef="#ctx0" brushRef="#br0" timeOffset="1934">1354 13 8359,'-8'-4'-266,"0"0"1,3 0-479,-3 4 0,4 0 1076,-4 0-249,5 0 1,-3 5-488,6 4 404,0 2 0,0 1 0,0 1 0</inkml:trace>
  <inkml:trace contextRef="#ctx0" brushRef="#br0" timeOffset="2552">1467 151 8391,'0'13'-265,"0"-1"529,0 1 0,0-1-41,0 1 0,0-1-69,0 1 1,0-1-28,0 1 0,0-1-429,0 1 301,0-1 1,0 1-298,0-1-58,0-5 300,0-1 0,4-7-271,1-4 1,4-2 109,0-5 1,0-1 25,0 1 0,2-1 138,-3 1 1,-1 3 1,2 1 1,-7 0 197,2-5-299,3 6 499,-5-4-225,3 10 1,-5-3 320,0 8-380,0 3 0,0 5 1,0 1 0,0-1-8,0 1 1,5-5 57,-1 1-203,6-1 141,-4 4 0,7 0-74,0-4 0,-5-3-2,0-5 0,1 0-105,3 0 1,1 0-14,-1 0 0,1-5-235,-1-3 1,1-2 161,-1 1 1,-3-2-81,-1 3 0,-1-3 295,1-2 0,-2 1 0,-6-1 0,0 1 0,0-1 0,0 1-33,0-1 0,-1 5-23,-4-1 240,-2 7 173,-5-4 0,-1 7-125,1 4 0,3-3 22,1 7 1,4-1-22,-4 5 0,5-1 38,-1 1-210,2-1 1,2 1 252,0-1-525,0 1 1,6-2-142,2-3 1,3 2-562,2-6 913,-1 0 0,6 2 0,2 1 0</inkml:trace>
  <inkml:trace contextRef="#ctx0" brushRef="#br0" timeOffset="2810">1918 151 8025,'-7'13'34,"2"-1"1,5 1 286,0-1 1,0 1 224,0-1 1,0 1-140,0-1 0,1-3 115,3-1 121,-2 0-405,9 5 0,-8-5 205,5 1-216,-5-7 1,4 3-105,-3-10 0,-3 3-114,4-7 0,0 1-326,-1-5 0,2 1-817,-2-1 1,-1 1 215,5-1 918,-5 6 0,8-4 0,-4 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3:49.75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0 7795,'9'8'233,"-1"1"1,0 1 221,5 6 1,4 5-172,-1 8 1,11-1-288,-2 6 1,7-1 87,-3 5 0,0-2-207,-4-3 1,-5-2 49,-3-6 1,-5-4-162,-4 0 0,-2-6-603,-6 2 622,0-3 0,0-6-391,0 0 605,-6-5 0,5 3 0,-4-6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3:51.06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1 189 8180,'0'7'-1184,"0"-2"1138,0-5 373,0 0-26,0 6-2,0-5-38,0 11-129,0-5 0,0 5-40,0 1 0,1-1 15,3 1 1,-1 1-27,5 2 0,-5-2-27,1 3 1,2 1-85,-2-1 0,6 1 12,-2-1 1,-1-3-62,2 2 0,-7-2 87,2-1 0,2-5-44,-2 0-62,6-5 44,-9 3 1,5-8-130,-6-2 1,4-3 95,0-5 0,0-1-81,-4 1 1,0-5 135,0 0 0,0 0 1,0 5 0,0-1 13,0 1 1,0-1 41,0 1-126,0 5-30,0 1 241,6 6 1,0 6-59,2 2 0,3 3 287,-3 2-285,4-1 0,-1 1 0,-1-2 285,-2-3 0,0 4-128,5-4 1,-2-1 364,-3 1-276,3-5-56,-4 3 1,2-6-135,-1 0 0,-4-6 18,5-2 1,-7-5-330,3-4 0,-4 2-92,-1-6 0,0 5-60,0-5 0,0 4 41,0-4 1,0 2-117,0-2 0,-1-2 75,-4 7 1,4-1 353,-3 4 0,2 1 0,2-1 0</inkml:trace>
  <inkml:trace contextRef="#ctx0" brushRef="#br0" timeOffset="467">389 176 8208,'-1'7'0,"-3"-2"-864,2-4 796,-3 5 0,5 0 604,0 7 1,0 1-272,0 3 1,0-2-136,0 6 1,5-4-59,4 3 0,0 0-152,0 1 1,2-3 21,-3-6 0,-1 0 139,2-4 86,-1 3 1,0-11-155,1 0 1,-5-3-5,4-9 0,-1 2-23,1-7 0,2-1 4,-6 2 1,5-5-51,-5 4 0,4-4 135,-4 4-210,6 1 0,-4 3 33,2 1-316,-2 5 291,-1 1 1,-3 12 59,2 2 1,-1 7-28,1 2 1,-3 1 0,3-1 1,-2-2-92,-2 6 1,4-6-136,0 2 1,6-3-331,-2-2 649,-2 1 0,5 0 0,-4-1 0</inkml:trace>
  <inkml:trace contextRef="#ctx0" brushRef="#br0" timeOffset="910">715 339 8833,'8'-1'-108,"1"-3"1,-5 2 107,4-2 1,-3 1-153,3-1 0,-4 3 115,4-3 1,-3-2-271,3 2 51,-5-6 1,6 3-281,-4-5 382,-1-1 0,-4 1 56,0-1 49,-6 1 1,1-1 41,-4 0 1,-2 7 149,3 1 1,1 0 89,-1 1 84,5-1 0,-7 7-78,6 2 0,-2-1-105,2 5 0,3 0 175,-4 5 1,4 4-16,1-1 1,0 1-114,0-4 0,4-1-109,0 1 0,6-1-131,-1 1 0,2-5-126,1 1 1,1-7-346,-1 2 0,5 2-377,0-2 907,5 0 0,-2-9 0,5-2 0</inkml:trace>
  <inkml:trace contextRef="#ctx0" brushRef="#br0" timeOffset="1336">953 314 8164,'-7'-1'-630,"3"-3"1574,3 2-777,1-3 0,4 3-226,0-2 1,6 3-6,-2-3-144,3-3 0,2 4-27,-1-5 1,-3 3 169,-1-3 1,-1 4-91,1-5 1,-1 5 30,-2-4 1,-4 4-152,3-5 129,-2 1 1,-2-5 2,0 1 0,-5 4 101,1-1 0,-6 2 99,2-1 1,-3 1 94,-2 3 0,5 2 26,0-2 19,-1 3 0,-2 2 29,3 3 1,-2-1-96,6 6 0,0-1 71,4 4 1,0 5 141,0 0 0,0 0-104,0-5 1,0 1-38,0-1 0,4-3-225,0-1 1,6-1 106,-2 1 1,3-2-473,2-6 0,4 0-39,-1 0 1,5 0-247,-4 0 0,1-2 334,-1-2 1,-3-1 337,2-4 0,-2-7 0,-1 2 0</inkml:trace>
  <inkml:trace contextRef="#ctx0" brushRef="#br0" timeOffset="1525">1079 26 8164,'0'-7'-271,"0"-4"268,0 10 1397,0-5-994,0 12 1,1 2-182,3 9 0,-1-2-123,5 6 0,-4-2-222,5 2 0,-5 3 200,4-3 0,-1 2-94,2 2 1,2-4-248,-3 0 1,2-5 139,-2 0 0,3-3-366,-2-5 1,2 2 27,1-6 1,1-1-575,0-7 1039,-1 2 0,6-9 0,2 4 0</inkml:trace>
  <inkml:trace contextRef="#ctx0" brushRef="#br0" timeOffset="1809">1367 114 7785,'-13'0'-231,"1"0"633,-1 0 1,5 0-409,0 0 0,5 1-312,-1 3 1,2-1-131,2 5 37,6-5 1,1 7 100,5-6 255,1 0 0,-1 1 92,1-1 0,-1 0 75,1-4 0,-1 4 524,1 0-122,0 6-88,-1-3 0,-1 5 267,-2 1-314,-4 0 1,-5-1-397,0 1 1,-1-1 54,-3 1 0,-3-2-38,-6-3 0,1 3 0,-1-4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5:44.183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207 669 7719,'0'-8'-413,"0"1"337,0 0 29,0 6 37,0-6-22,0 1 15,0 4 2,0-11-49,0 11 1,0-6 35,0 3 35,0 3 18,0-4 0,0 4 1,0-3-10,0 3 0,-2-4-155,-2 6 155,2 0-14,-5 0 1,1-7-1,-3-1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5:42.807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810 88 8058,'-25'0'-146,"3"0"245,-7 0 0,5-2-10,-5-4 1,0 4 103,-6-3 1,5 3 66,1 2 1,-2-6-105,-10 0 0,3-2-161,-3 2 1,4 2 8,2-7 0,-2 7-196,-4-2 1,4-2-245,-4 2 0,9 0 265,3 6 0,6 0-429,-7 0 0,11 8 600,1 4 0,1 3 0,7 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5:46.17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1426 60 8403,'0'-15'-194,"-2"2"-68,-3 3 175,4-3-283,-6 11 354,7-4 1,0 12 34,0 4 1,0 5 18,0 5 1,0 0 44,0 10 1,0-2-8,0 11 1,5 2-18,0 9 1,7 4-10,-2 11 1,-2 2-36,2 8 1,-5 6-126,5 3 0,-7-3 136,2-2 1,-3-12-15,-2-7 1,0-14-126,0-11 0,0-1 131,0-4 0,4-3-253,1-13 0,0 1-78,-5 0 313,7 0 0,1 0 0,7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5:58"/>
    </inkml:context>
    <inkml:brush xml:id="br0">
      <inkml:brushProperty name="width" value="0.06" units="cm"/>
      <inkml:brushProperty name="height" value="0.06" units="cm"/>
    </inkml:brush>
    <inkml:brush xml:id="br1">
      <inkml:brushProperty name="width" value="0.08" units="cm"/>
      <inkml:brushProperty name="height" value="0.08" units="cm"/>
    </inkml:brush>
  </inkml:definitions>
  <inkml:trace contextRef="#ctx0" brushRef="#br0">419 79 8438,'0'-4'-716,"0"0"518,0 2 66,0 1 202,0-2 35,0 0-39,0 2 1,0-1-298,0 4 281,0-1 0,0 6 0,0-1 28,0 3 0,0 2-21,0-2 1,0 0-79,0 3 0,0-2-40,3 2 61,-2-4 0,3 6 0,-3-3-229,2 0 0,-1 0 190,-2-4 0,0 1-155,0 2 1,1-5 193,1 3 0,-1-3 0,2 2 0</inkml:trace>
  <inkml:trace contextRef="#ctx0" brushRef="#br0" timeOffset="1193">426 58 6286,'0'4'-467,"0"-1"1472,0-3-922,3 0-7,-2 0-33,2 0 53,-3 0-114,3 3 0,-1-2 22,3 1 1,-1 2-18,4-2 1,-1 3-6,0-3 0,3 3 38,-1-3-30,4 1 1,-2-1 0,4 1-32,-1-2 1,1 0 5,-1-1 0,0 0 19,-2 0 0,-1 0-21,-2 0 33,-1 0 1,2-1-1,-4 0-10,-2-2 1,-1 1 152,2 2-99,-4 0-11,6 0 1,-6-1-21,4-1-3,-3 1-95,4-2 35,-2 3 0,1 0 59,0 0-51,-4 0 0,3 0-18,-1 0 7,-2 0 101,2 0-37,0 0 18,-2 0-15,2 0 0,-2 0 25,1 0-20,-1 0-2,2 0-8,0 0 2,-2 0-20,6 0 0,-7-1 12,3-2-3,1 3 25,-3-4 3,2 4 0,-3 0 148,0-3-152,0 2-14,0-2 32,0 0-45,0 2 1,-1-4 31,-1 2-15,1 1 1,-5 1 12,4-1-338,-1 1 317,0-2-2,2 3 0,-5 0 0,2 0 0</inkml:trace>
  <inkml:trace contextRef="#ctx0" brushRef="#br1" timeOffset="1774">455 36 9727,'0'4'-2014,"3"-1"1930,-2-3 0,3 0 329,-2 0-317,-1 0 29,2 0-27,0 0 61,-2-3-140,2 2 189,1-5-26,-4 2 1,6-1-229,-4 0 138,1 4 0,0-3 0,-1 4 12,2-3 0,1 2 28,2-1 0,1 1 38,-1 1 0,2 0-24,1 0 0,3-2 41,-1-1 1,1 1-1,2 2 0,-1 0 72,1 0 0,-1 0-91,0 0 0,-1 0 159,-1 0-157,-4 0 0,3 1 1,-4 0-2,0 2 1,0 0 2,-3-1 1,2 0-15,-4 3 0,1-3 2,-3 3-98,0-3 0,0 4-133,0-1 197,0 1 0,0 2-305,0-1 268,0 0 0,0 0-10,0 0 1,0-2 48,0 0 0,0-3 41,0 3 3,0-3 1,-3 4 0,-1-2-1</inkml:trace>
  <inkml:trace contextRef="#ctx0" brushRef="#br0" timeOffset="2284">743 58 6554,'1'5'139,"1"-1"0,-1 2-101,1 4 0,-1-2-1,-1 4 1,3-2-26,-1 2 1,0 0 35,-2 2 1,1 1-241,2-1 1,-3 0 57,3-2 0,-2 1-36,-1-1 170,0-1 0,0-1 0,0-2 0</inkml:trace>
  <inkml:trace contextRef="#ctx0" brushRef="#br0" timeOffset="3128">390 166 7760,'0'0'0</inkml:trace>
  <inkml:trace contextRef="#ctx0" brushRef="#br0" timeOffset="4028">383 209 8569,'-12'0'-946,"3"0"0,-2 0 769,2 0 0,-4 0 190,1 0 0,-5 2 175,-2 1 0,-4 2-55,-1 0 0,0 2 18,2 0 0,-2 0 31,0 0 0,1 3 168,4 0 0,1-1-232,4-2 0,-1 1-126,1 2 1,2-1 47,3 3 0,2-3-156,2 3 0,2-2-20,3 2 0,3 0 41,2 2 0,2 1-37,2-1 0,3 1 45,2-1 0,4 1 18,1-1 0,3 0 4,2 1 1,-1-1-2,3 1 1,6-4 173,4-2 1,3-4-139,-1-2 0,5-3 273,2 0 0,6-3-22,-3-2 0,2-1-129,-4-1 1,2 0-44,-2-1 0,2-1 1,-3-1 1,-3 1-106,-6 5 0,-3-3-165,-4 2 1,1-1-178,-1-1 0,-3 2 153,-7 0 0,1 3 7,-6-3 0,1 0 153,-5-2 1,0 2 212,-3 0 0,-2 0 13,-1-2 0,0 0 295,1 0 0,1 0-162,-4-1 0,3 0 54,-3-1 1,1 1 272,-3-2 1,0 2-155,0 1 0,0-1-223,0-2 0,-1 2 74,-1-1 1,-2 1-512,-4 1 0,1-1-186,0 1 0,-1 0-466,-2 0 1,-1 2 486,-3 0 0,-2 3-92,0-3 0,-2 3-32,-1 0 0,-1 0 501,3 0 0,-3 1 0,2-5 0,-4 2 0</inkml:trace>
  <inkml:trace contextRef="#ctx0" brushRef="#br0" timeOffset="4843">426 173 8504,'0'-4'-597,"-3"-2"243,2 5 445,-2-2 15,3 3-222,0 0 171,0 3 0,0 1-20,0 3 1,0 1 73,0 2 0,0-2-48,0 4 0,0 0-61,0 3 0,0-1-30,0 1 0,0-1-2,0 1 1,0-1-4,0 0 1,0-2-189,0 0 1,0-3 163,3 1 1,-2-3-148,4-2 1,-2 0 64,1-2 141,1-1 0,2 1 0,1 1 0</inkml:trace>
  <inkml:trace contextRef="#ctx0" brushRef="#br0" timeOffset="5294">750 202 7019,'-4'-4'1170,"1"1"-1113,3-1-116,0 4-177,0-4 0,0 10 328,0 1 1,0 4 73,0-1 1,1 3-156,1-1 1,-1-1 173,1 1 0,0 0-187,0 3 0,0-1 26,3 0 1,-4 0-86,2-2 0,0 1-225,-1-4 1,1 3 285,-3-2 0,3 0 0,1-3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6:09.2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 51 8240,'-5'-8'-664,"0"1"0,3 2 539,0 1 0,1 1 164,1-2 1,1 3-68,1-3 1,2 3 33,4-3 0,-1 3-10,0 0 0,3 1 50,2 1 0,4 0 5,1 0 0,4 1 36,1 1 1,-1 3 11,3 5 1,-1 2-93,-2 5 1,-2-1 4,-2 3 1,-3 1 69,-2 4 0,-2 1-40,-2 1 0,-4 1-28,-2-3 1,-4 3 66,-3-3 0,-2 2-6,-3-5 1,2 1 24,-2-8 1,0 1 166,0-5 0,-2 2-89,0-2 0,-2 2 143,-1-3 1,1 1-64,0-3 1,-1 0-100,1 0 1,0 1-457,2-1 0,1-2 71,1 0 1,2-1-130,-1 0 1,1 2 354,1-4 0,-4 1 0,0-3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6:37.51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317 967 7763,'-9'-8'79,"-1"1"1,0 0 151,0 0 1,1 0-88,-3-1 1,1 2 54,-1 1 0,-2 2 166,2 3 0,-1 0-118,-2 0 0,-1 1-151,-1 1 1,0 3 38,2 5 0,2-2-86,1 4 1,-2 3 49,2 2 1,1 3-86,-1-1 1,3 5 41,0 2 0,-1 5 36,3 0 0,1 3-302,6-3 0,3-1 99,2-3 1,6 0-72,3-3 0,1-3 14,4-4 0,-1-2 8,4-1 1,-2-3 129,7-4 1,-1-1-12,3-3 0,0-2 40,0-3 0,-1-5 161,-2-5 0,1-3-45,-2-2 1,-5-1-153,-3-4 1,0 1-81,-3-1 1,-1 0 26,-6 1 0,0-2-175,-2-1 0,-2 0 124,-3-3 1,-1 2 11,-1 4 0,-2 0 126,-4 2 0,-1 1 138,-1 4 1,1 3 65,1 4 1,-1 1-136,-1 3 0,-3 1-93,1 2 0,1 0-284,-1 0 1,3 3 310,0 2 0,-3 1 0,1 1 0</inkml:trace>
  <inkml:trace contextRef="#ctx0" brushRef="#br0" timeOffset="1318">123 44 7823,'-4'-7'-347,"1"2"139,-2 0 551,-1 0-170,5-2 1,-3 2 128,2 1-288,1 2-131,-2-1 0,3 6 98,0 2 1,2 2 20,1 3 1,0 5-18,-1 7 0,0 6 44,3 5 1,-4 9-24,2 3 1,-3 11 36,0 4 1,0 6 78,0 4 0,1-8-39,2-2 1,-3-10 124,3-4 0,1-5-120,1-5 0,0-4-37,0 0 1,1-4-331,-1-1 0,2-1 156,0-2 1,-1-4-760,-1 1 882,2-4 0,-3 1 0,3-4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6:39.7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79 1075 7526,'0'-4'-290,"1"0"354,2 1 0,-2 2 219,4-4 1,4 0-215,5-2 1,8-1-45,7-2 1,6 1-108,6-3 0,8 1 109,4-1 0,3-1-210,1 4 1,-1-1-73,-3 3 0,-3 2 255,-7 0 0,-3 0 0,-1-2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6:59.17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 0 6188,'0'5'56,"0"-1"1,0 2-21,0 3 0,0 2-31,0 0 0,1 4 28,1 2 0,-1 5 29,4 4 1,-3 3-40,2 5 1,-2 3-5,2 3 0,-2 2-20,0 3 1,-1 0-6,1 0 1,-1-2-9,1-1 0,0-5 35,0 0 0,-1-4-140,4-1 1,-3-2 67,2 0 1,-2-5-50,2-2 0,-1 1 68,1-1 1,-3 1 49,1 1 1,-1-3-9,-1 1 0,0 1 90,0-1 0,0 0-71,0 0 0,0-1-30,0 1 1,0-3 29,0 0 0,1-1-5,1-2 0,-1-1-320,4-1 296,-4-5 0,5 0 0,-3-4 0</inkml:trace>
  <inkml:trace contextRef="#ctx0" brushRef="#br0" timeOffset="558">200 26 8079,'0'19'0,"0"1"0,0 2-459,0 3 0,0 7 234,0 5 0,2 3 335,0 3 0,2 4-39,-1 2 1,-1 3-40,-2 1 0,2-6-95,0 0 1,1-6 95,-1 0 0,-1-5-75,1-1 0,1-5 65,-1-3 0,1 0-57,-1 1 0,-2-1 40,3 0 1,-3-3-143,0-3 0,0-2 93,0-1 0,0-1-48,0-2 91,0 0 0,3-2 0,1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7:00.95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46 110 8321,'-7'2'-114,"1"0"1,1 0 219,1-2 1,0 0-1672,-2 0 1565,2 3 0,-2 1 0,3 2 0</inkml:trace>
  <inkml:trace contextRef="#ctx0" brushRef="#br0" timeOffset="409">14 123 8091,'-4'0'-28,"1"0"0,3-1-263,0-1 67,0 1-142,0-2 0,1 2 89,1-1 276,2 2 0,4-4 138,1 2 1,0 1-164,-1-1 1,5-1 160,2 1 0,5-3-110,2 1 0,8 0 17,7 0 1,3 0-4,5-3 0,2 1-13,0-1 0,4 1-76,0 0 0,-5-1 76,-1 1 0,-3 0-76,-1 2 0,2-2 50,0 2 0,-1 1 12,-2 1 1,0-1-50,1 1 0,-4 0 3,1 2 0,-4 0 9,1 0 0,-5 0-4,-3 3 1,-4 0-55,-4 3 0,-6 3-14,-6 0 0,-4 2 6,-3 0 0,-3 1 44,-4 1 1,-5-1 143,-5 1 1,-5 0 19,-4 0 1,-3 0 158,-5 0 0,2-3-145,-2 1 1,2-3 11,-4 0 0,-1 0 142,-4 1 0,1-3-123,-2 1 0,-3-2 109,-2-3 0,-4 1-79,4-3 0,-2 0 2,7 0 0,1-1-159,3-1 1,1-1-235,4-1 1,3-1-101,4 2 1,1-1-428,2 2 0,0-1 726,6 1 0,0-1 0,7-4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7:03.7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193 64 8330,'9'-3'-119,"0"-1"0,1 0-536,1 0 1,3 2 373,3-3 0,6 3 281,7-2 0,3 0 0,1 0 0,3-2 0,-1 3 0</inkml:trace>
  <inkml:trace contextRef="#ctx0" brushRef="#br0" timeOffset="251">591 12 8330,'23'-3'-674,"1"1"0,-2 1 237,-1 1 0,1-2 891,-5 0 1,0 0-286,1 4 1,-1 2-102,-2 2 0,0 1-186,-2-1 1,-3 1 80,-1 2 0,-2-1-97,-1 2 1,-2 1 51,-2 2 1,-1 0-70,-1 0 1,-1 2 87,-1 0 0,-5-1-37,-6-3 1,-4 1 58,-4-2 0,-2 2-6,-5-2 1,-1 0 116,-4-4 1,-1 1-103,0 2 0,-1-4 449,1 1 0,0-2-47,-2 1 1,2 0 91,-2-3 1,2 2-116,0-2 1,1 3 93,1-3 1,1 1-308,1-1 0,2-2-148,4 3 0,0-1-113,3 1 0,-1-1 108,3-2 1,3 0-1382,1 0 1400,1 0 0,1-3 0,1-1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7:20.11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224 135 8104,'-2'-4'0,"0"-1"0,0 1 0,-1 0 0,1 0 0,-1-1 428,0-1 1,-2-1-370,1 1 0,-1 0-177,0-1 1,0-1 107,0-1 1,-1-2-158,-3 0 1,2 2 88,-1 0 1,0 2 102,-1 1 1,2 2 121,-1 2 0,-2 1-53,2 1 0,-1 6 131,0 3 1,1 2-55,-2 2 1,0 4 149,-1 0 0,-1 4-117,4-4 1,0 3 105,4-2 0,-1 0-348,3 1 1,0-3 122,4-3 0,4-1-59,3-4 0,2 3 6,0-2 1,2-4-68,2-2 0,-1-3 98,3 0 0,0 0-25,2 0 0,-2-3-65,0-1 0,1-4-150,1-3 1,-3 1-57,-1-1 1,-4 0 82,-3-4 1,2 1-84,-2-1 1,-2 1 68,-4-1 1,-1 2 80,-1-2 0,-1 2 111,-1 1 0,0 3 235,-5-2 1,2 4-198,-3 0 0,1 1 118,0 2 0,-1 1-678,-1 0 0,1 3 245,1-2 1,-1 2-410,-1 2 0,1-1-294,1 3 151,1 1 801,-1 1 0,1 3 0,-1 1 0</inkml:trace>
  <inkml:trace contextRef="#ctx0" brushRef="#br0" timeOffset="1058">77 186 7988,'-7'0'-76,"1"0"181,-1-3 1,3 2 204,0-3 0,0 2-11,0-3 1,-1 3 624,3-2-855,0 0 1,2-3 89,2 1 0,2-1-477,2 1 1,2 0 76,0-1 1,2-1-58,3-1 0,0-2 153,0 3 1,-1-3-38,1 3 0,0-1-2,0 3 0,0 0-75,0 2 1,-3 1 11,-2 3 0,-1 0 98,0 3 1,-2 1 197,0 4 1,-3 0-32,-2 3 1,0 0 93,0 4 1,0-1-112,0 1 0,-2-2 150,0 0 1,-3-1 3,1-1 1,-2 0 237,0-2 0,-1 0 54,1-3 0,-1 0 137,-2 1-138,2-4 1,-2 0-162,2-3 1,1-2-190,0 0 1,1-5-76,1 0 0,2-4-352,-2-2 0,2 0 97,0-5 0,1 4-197,1-4 1,3 4 114,2-1 1,0 2-10,2 0 1,-1 3 125,0 1 1,2 5-49,0 2 0,0 1-146,3 1 1,-3 6 240,0 2 0,-1 4-1,0 1 0,-3 2 57,0 0 0,-2 2 124,0-2 1,-2 0-12,0-3 0,0-1-81,-2 0 0,-3-3 605,-3 0 0,-2-1 5,-3 0 1,0-3 231,0 0 1,1-2-337,2 0 0,-2-2 59,4-2 0,-3-2-225,2-2 0,1-3-261,1 1 1,2-4-241,0 2 1,3-2 223,2 1 1,0 0-200,0 3 1,0-3-24,2 2 0,2 1-186,2 4 1,1-1 118,2 3 0,-1 0-19,3 2 1,-3 1 58,3 1 0,-1 1-183,0 4 1,0-1 77,-1 1 1,-3 0 161,1 1 0,-1-1 92,-4 2 1,0 0 167,-2 0 1,-3-1 70,-1-1 0,-3-2 161,-1 0 1,0 0 377,-3-3 0,0 0-161,-1-2 1,1 0 348,0 0 0,3-2-266,-3 0 1,3-3 36,0 0 0,1 0-537,3-2 1,-1 1 6,3-1 0,0-1-114,2-1 0,0 1 49,3 1 1,-2 1-134,3 0 0,1-1-98,1 1 0,1-1-199,2 1 0,-2 2 26,1-1 1,2 4-35,-2-1 0,4 1-240,-2 1 0,0 0 201,1 0 1,0 3 44,1 1 1,-2 2 41,-1 0 1,-2 1 58,-1-1 1,-2 1 149,-2 2 0,-1-2 141,-1 1 0,-3 0 48,-1 1 0,-3-2 382,-1 2 0,-2-4 522,-3-1 1,0-1-451,0 2 1,0-2 573,1-3 1,1 0-395,0 0 1,3-1-245,-3-1 1,4-2-274,0-2 1,2-1-181,3-2 0,0 1-70,2-3 1,2 4-311,0-2 0,5 0-326,-1 0 0,3 1-15,-1 1 0,2 2-283,3 0 1,0 0 198,0 3 819,0 0 0,2 5 0,2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7:28.092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13 212 8081,'-4'-2'381,"2"1"1,-1-5 879,1 2-528,0 1-610,2-3 1,1 3-189,1-4 1,4 2 152,5-1 1,2 0-50,2-4 0,4 0-103,5-2 0,1 0-350,3-3 0,1 1-889,3-1 872,0 1 0,0-3 431,-2 2 0,-2 0 0,-2 2 0</inkml:trace>
  <inkml:trace contextRef="#ctx0" brushRef="#br0" timeOffset="1217">64 354 7891,'4'-3'360,"2"1"-261,1-2-91,2 0 1,9-3 0,4 1-172,2 0 1,4-2-4,0 0 1,2 1 165,-3-2 0,1 2 0,-2 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5:43.184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1 106 6922,'8'-10'396,"3"2"-278,13 8 1,3-6 192,8 1 1,8-9-634,4 2 0,4 2 322,2-1 0,0-1 0,-1-6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7:30.051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276 129 7742,'-13'-4'0,"3"-1"147,-1 0 0,0 0 276,-4 1 1,3-2-39,-1 2-395,2 1 0,-4-3 0,-1 2 114,0-2 1,2 0-110,2 0 0,-1-3-368,5 1 0,-1-1 127,3 3-374,2-1 1,2 1 619,4-1 0,2 1 0,2 0 0</inkml:trace>
  <inkml:trace contextRef="#ctx0" brushRef="#br0" timeOffset="366">225 263 7756,'-13'0'0,"2"3"0,1-1 320,-1 0 1,-2-2-1,0 0 27,0 0 1,0 0-123,-2 0 0,1 1-434,-3 1 1,2-1 103,0 3-654,2-2 1,3 4 758,1-2 0,-1 2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7:38.04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7 13 7920,'0'-3'1171,"-3"0"-1439,2 0 187,-2 2-138,3-2 1,3 6 221,1-1-3,2 3 0,3-2 0,1 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7:38.488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6 7873,'6'0'0,"1"0"269,-1-2 0,1 1-367,2-1 0,1 3 98,2 1 0,4 3 0,0-1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7:38.630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0 1 7802,'5'0'1364,"-1"0"1,-2 0-751,2 0 0,1 0-2147,1 0 0,3 0 14,2 0 1519,4 2 0,4-1 0,4 2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7:39.539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7 6 7852,'-3'-2'-201,"0"1"1,3-2-1,0 3 1</inkml:trace>
  <inkml:trace contextRef="#ctx0" brushRef="#br0" timeOffset="134">219 39 7847,'6'-7'0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7:38.781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7 7867,'4'-3'0,"1"2"-252,0-1 1,0 1 38,2 1 0,0 0-180,1 0 0,2 0 393,3 0 0,0 0 0,3 3 0,0 1 0</inkml:trace>
  <inkml:trace contextRef="#ctx0" brushRef="#br0" timeOffset="133">347 64 9996,'7'-3'-3121,"-1"1"3121,1 1 0,2 1 0,1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7:38.205"/>
    </inkml:context>
    <inkml:brush xml:id="br0">
      <inkml:brushProperty name="width" value="0.06" units="cm"/>
      <inkml:brushProperty name="height" value="0.06" units="cm"/>
      <inkml:brushProperty name="color" value="#004F8B"/>
    </inkml:brush>
  </inkml:definitions>
  <inkml:trace contextRef="#ctx0" brushRef="#br0">1 14 9022,'0'-5'-1040,"0"1"0,1 3 733,1-2 0,1 3 98,4 0 209,-1 0 0,3 0 0,1 0 0</inkml:trace>
  <inkml:trace contextRef="#ctx0" brushRef="#br0" timeOffset="142">142 58 9179,'6'0'0,"1"0"0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27:48.24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0 1091 8079,'4'0'-591,"-2"0"147,-2 0 0,3 3 620,-1 1 0,3 4-26,2 1 1,2 4-129,4 0 1,0 4-84,2-3 0,2 4-2,2-1 1,1 0 31,1 0 1,2-4-6,3 0 0,2 0 59,2-2 0,0-2-51,-1 0 0,-1-2 57,2-1 0,0 1-51,2-1 1,0 0 120,0 1 0,0-1-69,0 1 1,1-2 6,1 0 1,0 0 32,2 0 1,-1 0 5,1 2 1,-2-4-7,2-1 0,0 1 5,0-1 1,2 1-24,-1-3 0,0-1-4,-1-1 0,2 0-13,-2-2 1,0 0-2,0-3 1,-2 1-8,3-1 1,-5 1 34,0 0 1,-2-1 1,-2 1 0,-2-1 23,-1 1 1,0-3 288,-3 1-284,2-1 1,-5 1 0,1-1 44,-2 1 0,-3-2-176,2 0 1,0-2 13,2-1 0,1 0-207,-1 0 1,-1-2 154,0 0 0,-1 0-89,-2 0 1,0 1 36,-2-1 1,-3 1 15,-1-1 0,-2 1 136,-1-1 1,-2 2-27,-2 0 0,-1-2 141,-1 0 1,0 0-35,0 2 0,-3 0 137,1 1 1,-3-1-143,1 0 0,-2-1-31,0-1 0,2 2-107,-1-2 1,3-1 111,-2 1 1,2-3-233,-2 1 0,1-1 54,-1 1 0,2 0 46,-2 2 1,0 0 102,0 2 1,-1 0 161,3 0 1,-2 0-173,1 0 1,1 1 27,2-1 0,0 0-47,0 0 0,0 2 55,0 1 0,0-1-243,0-2 1,2 1 83,1 1 0,2 0-50,-1 3 0,1-4 118,2 1 0,-1 1-7,1 0 0,-1 1-15,1-1 1,-1 2 27,0-1 1,1 0-16,-1 0 1,1 3 4,-1 2 1,3-1-6,-1-1 1,1 2-34,-3-1 1,3 3-105,-1-2 1,1 3 84,0-2 0,-1 2-16,3-1 0,-3 1 45,3-1 1,0 1 4,1 1 1,1 0-23,0 0 0,1 0-8,0 0 0,1 1 131,2 1 0,-2 0-1,2 2 1,-2-2-26,2 2 1,-3-2 12,1 3 0,-1-2 10,-1 1 1,-1 2-22,1-2 0,0 1 12,0 0 0,0 0-93,2-3 1,0 2 62,5-2 0,-3 1-69,5-1 1,-2-1 51,-1 1 1,0-1-8,0-1 1,0 0 48,-2 0 1,0 0 90,-3 0 0,1-2-35,2 0 1,-1-3 166,1 0 1,-1 2 2,-3-2 0,0 0-118,0-3 0,-1 1-7,-2-2 0,0 1 5,-1 0 0,-2-1 6,2-4 1,0 3-80,-1-4 0,1 1-132,-3-2 0,1 1 63,-1-1 0,0 2-190,-2-2 1,-1 1-248,-3 1 0,0 1 206,0-1 0,0 3-284,0 1 1,0 2 6,0 1 508,0 2 0,3-2 0,0 3 0</inkml:trace>
  <inkml:trace contextRef="#ctx0" brushRef="#br0" timeOffset="1335">2662 168 8439,'0'-4'197,"0"-2"0,1 5 71,1-3 0,-1 2-209,3-3 0,-1 3 42,4-2 0,-2 0-110,3-3 1,2 1 78,1-1 0,1-1-180,1-1 1,0-2 47,2 0 0,-1-1-210,1-1 0,-2 2 19,-3 1 0,2 2 69,-4-1 1,-1 3-355,-3 2 28,-3 1 395,5 3 1,-5 1 90,1 1 1,-1 2 197,-1 5 0,0-2-121,0 4 1,2-2 120,0 1 1,0 1 102,-2 2 0,2 0-58,0-1 1,1 1-412,-1-3 1,0 2 184,2-1 7,-2 1 0,3-2 0,-1-1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9:15:57.833"/>
    </inkml:context>
    <inkml:brush xml:id="br0">
      <inkml:brushProperty name="width" value="0.06" units="cm"/>
      <inkml:brushProperty name="height" value="0.06" units="cm"/>
      <inkml:brushProperty name="color" value="#FF0066"/>
    </inkml:brush>
  </inkml:definitions>
  <inkml:trace contextRef="#ctx0" brushRef="#br0">1 89 8069,'0'-12'507,"0"1"0,2 5-587,4-6 0,3 8 140,9-2 1,2-2-373,3 2 0,2-1-86,5 1 1,3 4-835,-4-4 1232,-3 4 0,-1 10 0,-7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fr-FR"/>
          </a:p>
        </p:txBody>
      </p:sp>
      <p:sp>
        <p:nvSpPr>
          <p:cNvPr id="9" name="Espace réservé de l’image des diapositives 8">
            <a:extLst>
              <a:ext uri="{FF2B5EF4-FFF2-40B4-BE49-F238E27FC236}">
                <a16:creationId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fr-FR"/>
          </a:p>
        </p:txBody>
      </p:sp>
      <p:sp>
        <p:nvSpPr>
          <p:cNvPr id="11" name="Espace réservé de la date 10">
            <a:extLst>
              <a:ext uri="{FF2B5EF4-FFF2-40B4-BE49-F238E27FC236}">
                <a16:creationId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F7B73D5-4316-4CC4-A5BB-3A99B0FE1F41}" type="datetime1">
              <a:rPr lang="fr-FR" smtClean="0"/>
              <a:pPr/>
              <a:t>02/10/2025</a:t>
            </a:fld>
            <a:endParaRPr lang="fr-FR"/>
          </a:p>
        </p:txBody>
      </p:sp>
      <p:sp>
        <p:nvSpPr>
          <p:cNvPr id="12" name="Espace réservé des commentaires 11">
            <a:extLst>
              <a:ext uri="{FF2B5EF4-FFF2-40B4-BE49-F238E27FC236}">
                <a16:creationId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DBF3159-94EB-4F6B-8273-09F1A6B019E6}" type="slidenum">
              <a:rPr lang="fr-FR" smtClean="0"/>
              <a:pPr rtl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https://robotican.net/turtlebot-open-source-personal-research-robot-2/</a:t>
            </a:r>
          </a:p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1</a:t>
            </a:fld>
            <a:endParaRPr lang="fr-FR" altLang="zh-CN" noProof="0"/>
          </a:p>
        </p:txBody>
      </p:sp>
    </p:spTree>
    <p:extLst>
      <p:ext uri="{BB962C8B-B14F-4D97-AF65-F5344CB8AC3E}">
        <p14:creationId xmlns:p14="http://schemas.microsoft.com/office/powerpoint/2010/main" val="3712883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Propulsion: https://kolaszek.medium.com/moving-on-to-the-ping-pong-launcher-20afc0eca722</a:t>
            </a:r>
          </a:p>
          <a:p>
            <a:endParaRPr lang="de-CH"/>
          </a:p>
          <a:p>
            <a:r>
              <a:rPr lang="de-CH"/>
              <a:t>Collect: https://www.amazon.de/-/en/Kollectaball-K-MAX-Collector-coaching-accessories/dp/B07CGCHWRP</a:t>
            </a:r>
          </a:p>
          <a:p>
            <a:endParaRPr lang="de-CH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/>
              <a:t>Turtlebot3: https://robotican.net/turtlebot-open-source-personal-research-robot-2/</a:t>
            </a:r>
          </a:p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DBF3159-94EB-4F6B-8273-09F1A6B019E6}" type="slidenum">
              <a:rPr lang="fr-FR" smtClean="0"/>
              <a:pPr rtl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869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92AA7-CEFB-8A8E-D500-16D423D21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8C2FB2-9E55-24A8-7F9D-A4FEB9FB5E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017FB2-0FD8-4019-3FE9-3542FC027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Robo: ChatGPT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76CF0-7E39-4FFD-AAC0-3EA2C62DFB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DBF3159-94EB-4F6B-8273-09F1A6B019E6}" type="slidenum">
              <a:rPr lang="fr-FR" smtClean="0"/>
              <a:pPr rtl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3016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/>
              <a:t>Sisyphos: https://www.google.com/imgres?q=sisyphos&amp;imgurl=https%3A%2F%2Fupload.wikimedia.org%2Fwikipedia%2Fcommons%2Fthumb%2F4%2F43%2FPunishment_sisyph.jpg%2F250px-Punishment_sisyph.jpg&amp;imgrefurl=https%3A%2F%2Fde.wikipedia.org%2Fwiki%2FSisyphos&amp;docid=hHw5TL1HD-wOmM&amp;tbnid=nUKwRLZqijYQWM&amp;vet=12ahUKEwjbrfqWw4KQAxVf0AIHHeYtE-8QM3oECB0QAA..i&amp;w=250&amp;h=284&amp;hcb=2&amp;ved=2ahUKEwjbrfqWw4KQAxVf0AIHHeYtE-8QM3oECB0QAA</a:t>
            </a:r>
          </a:p>
          <a:p>
            <a:endParaRPr lang="de-CH"/>
          </a:p>
          <a:p>
            <a:r>
              <a:rPr lang="de-CH"/>
              <a:t>Wall-E: https://www.google.com/imgres?q=wall-e%20collecting%20trash&amp;imgurl=https%3A%2F%2Fsearial-cleaners.com%2Fwp-content%2Fuploads%2F2023%2F01%2FPourquoi-WALL-E-est-peut-etre-le-film-Pixar-le-plus-politiquement.jpg&amp;imgrefurl=https%3A%2F%2Fsearial-cleaners.com%2Fwall-e-syndrome%2F&amp;docid=4BwiMNt0u4Kj2M&amp;tbnid=1czcUKvmfrLdyM&amp;vet=12ahUKEwi3rMXSzYKQAxVL2wIHHfi-OPAQM3oECB8QAA..i&amp;w=1200&amp;h=630&amp;hcb=2&amp;ved=2ahUKEwi3rMXSzYKQAxVL2wIHHfi-OPAQM3oECB8QAA</a:t>
            </a:r>
          </a:p>
          <a:p>
            <a:endParaRPr lang="de-CH"/>
          </a:p>
          <a:p>
            <a:r>
              <a:rPr lang="de-CH"/>
              <a:t>Shooting Stars: https://starwalk.space/de/news/tips-for-watching-meteor-showers</a:t>
            </a:r>
          </a:p>
          <a:p>
            <a:endParaRPr lang="de-CH"/>
          </a:p>
          <a:p>
            <a:r>
              <a:rPr lang="de-CH"/>
              <a:t>Fireflies: https://at.wetter.com/videos/nachrichten/leuchten-in-der-nacht-gluehwuermchen-sorgen-fuer-spektakel/6807920ce31ed40f140d5f63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DBF3159-94EB-4F6B-8273-09F1A6B019E6}" type="slidenum">
              <a:rPr lang="fr-FR" smtClean="0"/>
              <a:pPr rtl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1352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fr-FR"/>
            </a:defPPr>
          </a:lstStyle>
          <a:p>
            <a:pPr rtl="0"/>
            <a:fld id="{017105BD-6D6F-49DB-9DE4-D4A6452D7E5F}" type="slidenum">
              <a:rPr lang="fr-FR" altLang="zh-CN" noProof="0" smtClean="0"/>
              <a:t>6</a:t>
            </a:fld>
            <a:endParaRPr lang="fr-FR" altLang="zh-CN" noProof="0"/>
          </a:p>
        </p:txBody>
      </p:sp>
    </p:spTree>
    <p:extLst>
      <p:ext uri="{BB962C8B-B14F-4D97-AF65-F5344CB8AC3E}">
        <p14:creationId xmlns:p14="http://schemas.microsoft.com/office/powerpoint/2010/main" val="3077670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avec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en-US" noProof="0"/>
              <a:t>Click to edit Master title style</a:t>
            </a:r>
            <a:endParaRPr lang="fr-FR" noProof="0"/>
          </a:p>
        </p:txBody>
      </p:sp>
      <p:cxnSp>
        <p:nvCxnSpPr>
          <p:cNvPr id="24" name="Connecteur droit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fr-FR" sz="1800" b="0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 noProof="0"/>
              <a:t>Modifiez le style du titre </a:t>
            </a:r>
          </a:p>
        </p:txBody>
      </p:sp>
      <p:sp>
        <p:nvSpPr>
          <p:cNvPr id="47" name="Espace réservé du contenu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 noProof="0"/>
              <a:t>Cliquez sur l’icône pour ajouter une image≈≈</a:t>
            </a:r>
          </a:p>
        </p:txBody>
      </p:sp>
      <p:sp>
        <p:nvSpPr>
          <p:cNvPr id="9" name="Forme libre : Form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 avec icô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e libre : Forme 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5" name="Forme libre : Forme 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6" name="Forme libre : Form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7" name="Forme libre : Forme 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31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32" name="Espace réservé du contenu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33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34" name="Espace réservé du contenu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35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36" name="Espace réservé du contenu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37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38" name="Espace réservé du contenu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39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40" name="Espace réservé du contenu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41" name="Espace réservé du contenu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42" name="Espace réservé du contenu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43" name="Espace réservé du contenu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44" name="Espace réservé du contenu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45" name="Espace réservé du contenu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25" name="Espace réservé du titre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pPr rtl="0"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contenu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30" name="Espace réservé du contenu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31" name="Espace réservé du contenu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33" name="Espace réservé du contenu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37" name="Espace réservé du contenu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27" name="Espace réservé du contenu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fr-FR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 style du titre du masque</a:t>
            </a:r>
            <a:endParaRPr lang="fr-FR" altLang="en-US"/>
          </a:p>
        </p:txBody>
      </p:sp>
      <p:sp>
        <p:nvSpPr>
          <p:cNvPr id="24" name="Espace réservé du titre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5" name="Espace réservé du contenu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fr-FR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 style du titre du masque</a:t>
            </a:r>
            <a:endParaRPr lang="fr-FR" altLang="en-US"/>
          </a:p>
        </p:txBody>
      </p:sp>
      <p:sp>
        <p:nvSpPr>
          <p:cNvPr id="26" name="Espace réservé du contenu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fr-FR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 style du titre du masque</a:t>
            </a:r>
            <a:endParaRPr lang="fr-FR" altLang="en-US"/>
          </a:p>
        </p:txBody>
      </p:sp>
      <p:sp>
        <p:nvSpPr>
          <p:cNvPr id="28" name="Espace réservé du contenu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fr-FR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 style du titre du masque</a:t>
            </a:r>
            <a:endParaRPr lang="fr-FR" altLang="en-US"/>
          </a:p>
        </p:txBody>
      </p:sp>
      <p:sp>
        <p:nvSpPr>
          <p:cNvPr id="29" name="Espace réservé du contenu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fr-FR"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 rtl="0"/>
            <a:r>
              <a:rPr lang="fr-FR"/>
              <a:t>Cliquez pour modifier le style du titre du masque</a:t>
            </a:r>
            <a:endParaRPr lang="fr-FR" altLang="en-US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fld id="{47FEACEE-25B4-4A2D-B147-27296E36371D}" type="slidenum">
              <a:rPr lang="fr-FR" altLang="zh-CN" noProof="0" smtClean="0"/>
              <a:pPr rtl="0"/>
              <a:t>‹#›</a:t>
            </a:fld>
            <a:endParaRPr lang="fr-FR" altLang="zh-CN" noProof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orme libre : Form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orme libre : Form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orme libre : Forme 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orme libre : Forme 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orme libre : Forme 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orme libre : Forme 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orme libre : Forme 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orme libre : Forme 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orme libre : Form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orme libre : Form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orme libre : Form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orme libre : Form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orme libre : Form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orme libre : Form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orme libre : Form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orme libre : Form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orme libre : Form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orme libre : Forme 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orme libre : Forme 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86" name="Espace réservé du contenu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fr-FR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87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88" name="Espace réservé du contenu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fr-FR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89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90" name="Espace réservé du contenu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fr-FR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91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92" name="Espace réservé du contenu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fr-FR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93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94" name="Espace réservé du contenu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fr-FR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pPr rtl="0"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 : Forme 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8" name="Forme libre : Form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5" name="Forme libre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21" name="Sous-titre 47" descr="Cliquez sur l’icône pour ajouter une imag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23" name="Espace réservé du contenu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37" name="Espace réservé à l’image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8" name="Sous-titre 47" descr="Cliquez sur l’icône pour ajouter une imag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20" name="Espace réservé du contenu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pPr rtl="0"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ois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e libre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6" name="Forme libre 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22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23" name="Espace réservé du contenu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24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26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20" name="Espace réservé du contenu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28" name="Espace réservé du contenu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27" name="Forme libre : Form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8" name="Espace réservé d’image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fr-FR"/>
            </a:pPr>
            <a:r>
              <a:rPr lang="en-US"/>
              <a:t>Click icon to add picture</a:t>
            </a:r>
            <a:endParaRPr lang="fr-FR"/>
          </a:p>
        </p:txBody>
      </p:sp>
      <p:sp>
        <p:nvSpPr>
          <p:cNvPr id="19" name="Espace réservé d’image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fr-FR"/>
            </a:pPr>
            <a:r>
              <a:rPr lang="en-US"/>
              <a:t>Click icon to add picture</a:t>
            </a:r>
            <a:endParaRPr lang="fr-FR"/>
          </a:p>
        </p:txBody>
      </p:sp>
      <p:sp>
        <p:nvSpPr>
          <p:cNvPr id="21" name="Espace réservé d’image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fr-FR"/>
            </a:pPr>
            <a:r>
              <a:rPr lang="en-US"/>
              <a:t>Click icon to add picture</a:t>
            </a:r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pPr rtl="0"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18" name="Espace réservé du contenu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19" name="Forme libre : Form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20" name="Forme libre : Form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pPr rtl="0"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orme libre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9" name="Hexagone 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0" name="Hexagone 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1" name="Hexagone 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2" name="Hexagone 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44" name="Forme libre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4" name="Hexagone 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5" name="Hexagone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43" name="Forme libre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8" name="Hexagone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46" name="Forme libre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28" name="Espace réservé du contenu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zh-CN"/>
          </a:p>
        </p:txBody>
      </p:sp>
      <p:sp>
        <p:nvSpPr>
          <p:cNvPr id="29" name="Espace réservé du contenu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zh-CN"/>
          </a:p>
        </p:txBody>
      </p:sp>
      <p:sp>
        <p:nvSpPr>
          <p:cNvPr id="30" name="Espace réservé du contenu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zh-CN"/>
          </a:p>
        </p:txBody>
      </p:sp>
      <p:sp>
        <p:nvSpPr>
          <p:cNvPr id="31" name="Espace réservé du contenu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zh-CN"/>
          </a:p>
        </p:txBody>
      </p:sp>
      <p:sp>
        <p:nvSpPr>
          <p:cNvPr id="21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0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22" name="Titr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40" name="Forme libre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r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7" name="Forme libre : Forme 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1800"/>
          </a:p>
        </p:txBody>
      </p:sp>
      <p:sp>
        <p:nvSpPr>
          <p:cNvPr id="13" name="Forme libre: Forme 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1800"/>
          </a:p>
        </p:txBody>
      </p:sp>
      <p:sp>
        <p:nvSpPr>
          <p:cNvPr id="14" name="Forme libre : Forme 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1800"/>
          </a:p>
        </p:txBody>
      </p:sp>
      <p:sp>
        <p:nvSpPr>
          <p:cNvPr id="15" name="Forme libre : Form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1800"/>
          </a:p>
        </p:txBody>
      </p:sp>
      <p:sp>
        <p:nvSpPr>
          <p:cNvPr id="24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26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fr-FR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Cliquez pour modifier le style du titre du masque </a:t>
            </a:r>
          </a:p>
        </p:txBody>
      </p:sp>
      <p:sp>
        <p:nvSpPr>
          <p:cNvPr id="33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fr-FR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34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fr-FR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35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fr-FR"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6" name="Forme libre : Forme 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29" name="Forme libre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28" name="Forme libre 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30" name="Forme libre 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11" name="Forme libre : Forme 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12" name="Forme libre : Forme 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 rtlCol="0"/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 rtlCol="0"/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pPr rtl="0"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Espace réservé du contenu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fr-FR" sz="15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21" name="Espace réservé d’image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fr-FR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fr-FR"/>
            </a:pPr>
            <a:r>
              <a:rPr lang="en-US"/>
              <a:t>Click icon to add picture</a:t>
            </a:r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pPr rtl="0"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titre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8" name="Hexagone 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1" name="Texte 47" descr="Cliquez sur l’icône pour ajouter une imag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fr-FR" sz="1800" b="1" cap="all" baseline="0">
                <a:solidFill>
                  <a:schemeClr val="accent6"/>
                </a:solidFill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17" name="Espace réservé d’image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1" name="Espace réservé du contenu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modifier le style de texte du masque</a:t>
            </a:r>
            <a:endParaRPr lang="fr-FR" alt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pPr rtl="0"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avec conce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ce réservé du titre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0" name="Espace réservé au tableau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Cliquez pour modifier le style de texte du masque</a:t>
            </a:r>
            <a:endParaRPr lang="fr-FR" altLang="en-US"/>
          </a:p>
        </p:txBody>
      </p:sp>
      <p:sp>
        <p:nvSpPr>
          <p:cNvPr id="9" name="Forme libre : Forme 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2" name="Forme libre 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>
              <a:solidFill>
                <a:schemeClr val="accent6"/>
              </a:solidFill>
            </a:endParaRPr>
          </a:p>
        </p:txBody>
      </p:sp>
      <p:sp>
        <p:nvSpPr>
          <p:cNvPr id="13" name="Forme libre : Form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pPr rtl="0"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i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fr-FR" sz="2700">
                <a:latin typeface="+mn-lt"/>
              </a:defRPr>
            </a:lvl1pPr>
          </a:lstStyle>
          <a:p>
            <a:pPr rtl="0"/>
            <a:r>
              <a:rPr lang="fr-FR"/>
              <a:t>Cliquez pour modifier le style du texte</a:t>
            </a:r>
          </a:p>
        </p:txBody>
      </p:sp>
      <p:sp>
        <p:nvSpPr>
          <p:cNvPr id="11" name="Sous-titr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fr-FR" sz="1500" b="0">
                <a:solidFill>
                  <a:schemeClr val="accent4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4" name="Forme libre : Form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5" name="Forme libre : Forme 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 sz="1600"/>
          </a:p>
        </p:txBody>
      </p:sp>
      <p:sp>
        <p:nvSpPr>
          <p:cNvPr id="6" name="Forme libre : Forme 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algn="ctr" rtl="0"/>
            <a:endParaRPr lang="fr-FR"/>
          </a:p>
        </p:txBody>
      </p:sp>
      <p:sp>
        <p:nvSpPr>
          <p:cNvPr id="8" name="Forme libre : Form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noProof="0"/>
              <a:t>Titre de la présentation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fr-FR"/>
            </a:defPPr>
          </a:lstStyle>
          <a:p>
            <a:pPr rtl="0"/>
            <a:fld id="{47FEACEE-25B4-4A2D-B147-27296E36371D}" type="slidenum">
              <a:rPr lang="fr-FR" altLang="zh-CN" noProof="0" smtClean="0"/>
              <a:pPr rtl="0"/>
              <a:t>‹#›</a:t>
            </a:fld>
            <a:endParaRPr lang="fr-FR" altLang="zh-CN" noProof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membres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Espace réservé du titre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60" name="Espace réservé du contenu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zh-CN"/>
          </a:p>
        </p:txBody>
      </p:sp>
      <p:sp>
        <p:nvSpPr>
          <p:cNvPr id="52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53" name="Espace réservé du contenu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61" name="Espace réservé du contenu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zh-CN"/>
          </a:p>
        </p:txBody>
      </p:sp>
      <p:sp>
        <p:nvSpPr>
          <p:cNvPr id="21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22" name="Espace réservé du contenu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62" name="Espace réservé du contenu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zh-CN"/>
          </a:p>
        </p:txBody>
      </p:sp>
      <p:sp>
        <p:nvSpPr>
          <p:cNvPr id="19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20" name="Espace réservé du contenu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63" name="Espace réservé du contenu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fr-FR" sz="105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zh-CN"/>
          </a:p>
        </p:txBody>
      </p:sp>
      <p:sp>
        <p:nvSpPr>
          <p:cNvPr id="25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26" name="Espace réservé du contenu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fr-FR" sz="1400" b="0">
                <a:solidFill>
                  <a:schemeClr val="accent6"/>
                </a:solidFill>
                <a:latin typeface="+mn-lt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pPr rtl="0"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membres d’équ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8" name="Espace réservé du contenu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39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40" name="Espace réservé du contenu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fr-FR"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les styles du texte </a:t>
            </a:r>
          </a:p>
        </p:txBody>
      </p:sp>
      <p:sp>
        <p:nvSpPr>
          <p:cNvPr id="56" name="Espace réservé du contenu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41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42" name="Espace réservé du contenu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48" name="Espace réservé du contenu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43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44" name="Espace réservé du contenu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61" name="Espace réservé du contenu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45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46" name="Espace réservé du contenu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49" name="Espace réservé du contenu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47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50" name="Espace réservé du contenu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62" name="Espace réservé du contenu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51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52" name="Espace réservé du contenu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55" name="Espace réservé du contenu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53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58" name="Espace réservé du contenu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63" name="Espace réservé du contenu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fr-FR" sz="1000">
                <a:solidFill>
                  <a:schemeClr val="accent6"/>
                </a:solidFill>
              </a:defRPr>
            </a:lvl1pPr>
          </a:lstStyle>
          <a:p>
            <a:pPr rtl="0"/>
            <a:r>
              <a:rPr lang="en-US"/>
              <a:t>Click icon to add picture</a:t>
            </a:r>
            <a:endParaRPr lang="fr-FR" altLang="en-US"/>
          </a:p>
        </p:txBody>
      </p:sp>
      <p:sp>
        <p:nvSpPr>
          <p:cNvPr id="59" name="Espace réservé du contenu 47" descr="Cliquez sur l’icône pour ajouter une imag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lvl="0" rtl="0"/>
            <a:r>
              <a:rPr lang="fr-FR"/>
              <a:t>Modifiez le style du titre </a:t>
            </a:r>
          </a:p>
        </p:txBody>
      </p:sp>
      <p:sp>
        <p:nvSpPr>
          <p:cNvPr id="60" name="Espace réservé du contenu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fr-FR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fr-FR" sz="1000"/>
            </a:lvl2pPr>
            <a:lvl3pPr>
              <a:defRPr lang="fr-FR" sz="900"/>
            </a:lvl3pPr>
            <a:lvl4pPr>
              <a:defRPr lang="fr-FR" sz="800"/>
            </a:lvl4pPr>
            <a:lvl5pPr>
              <a:defRPr lang="fr-FR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fr-FR"/>
              <a:t>Modifiez les styles du texte 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lvl1pPr>
              <a:defRPr lang="fr-FR">
                <a:solidFill>
                  <a:schemeClr val="accent6"/>
                </a:solidFill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fr-FR" b="0">
                <a:solidFill>
                  <a:schemeClr val="accent6"/>
                </a:solidFill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pPr rtl="0"/>
              <a:t>‹#›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contenu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fr-FR" sz="1200"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fr-FR" altLang="zh-CN" smtClean="0"/>
              <a:pPr rtl="0"/>
              <a:t>‹#›</a:t>
            </a:fld>
            <a:endParaRPr lang="fr-FR" altLang="zh-CN"/>
          </a:p>
        </p:txBody>
      </p:sp>
      <p:sp>
        <p:nvSpPr>
          <p:cNvPr id="6" name="Espace réservé du texte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</a:lstStyle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itre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fr-FR"/>
            </a:def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fr-FR" sz="1200">
                <a:solidFill>
                  <a:schemeClr val="accent6"/>
                </a:solidFill>
                <a:latin typeface="+mn-lt"/>
              </a:defRPr>
            </a:lvl1pPr>
          </a:lstStyle>
          <a:p>
            <a:pPr rtl="0"/>
            <a:r>
              <a:rPr lang="fr-FR"/>
              <a:t>Titre de la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fr-FR" sz="4400" b="1" kern="1200">
          <a:solidFill>
            <a:schemeClr val="accent6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.xml"/><Relationship Id="rId18" Type="http://schemas.openxmlformats.org/officeDocument/2006/relationships/image" Target="../media/image7.png"/><Relationship Id="rId26" Type="http://schemas.openxmlformats.org/officeDocument/2006/relationships/image" Target="../media/image11.png"/><Relationship Id="rId3" Type="http://schemas.openxmlformats.org/officeDocument/2006/relationships/diagramData" Target="../diagrams/data1.xml"/><Relationship Id="rId21" Type="http://schemas.openxmlformats.org/officeDocument/2006/relationships/customXml" Target="../ink/ink6.xml"/><Relationship Id="rId34" Type="http://schemas.openxmlformats.org/officeDocument/2006/relationships/image" Target="../media/image15.png"/><Relationship Id="rId7" Type="http://schemas.microsoft.com/office/2007/relationships/diagramDrawing" Target="../diagrams/drawing1.xml"/><Relationship Id="rId12" Type="http://schemas.openxmlformats.org/officeDocument/2006/relationships/image" Target="../media/image4.png"/><Relationship Id="rId17" Type="http://schemas.openxmlformats.org/officeDocument/2006/relationships/customXml" Target="../ink/ink4.xml"/><Relationship Id="rId25" Type="http://schemas.openxmlformats.org/officeDocument/2006/relationships/customXml" Target="../ink/ink8.xml"/><Relationship Id="rId33" Type="http://schemas.openxmlformats.org/officeDocument/2006/relationships/customXml" Target="../ink/ink12.xml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.png"/><Relationship Id="rId20" Type="http://schemas.openxmlformats.org/officeDocument/2006/relationships/image" Target="../media/image8.png"/><Relationship Id="rId29" Type="http://schemas.openxmlformats.org/officeDocument/2006/relationships/customXml" Target="../ink/ink10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customXml" Target="../ink/ink1.xml"/><Relationship Id="rId24" Type="http://schemas.openxmlformats.org/officeDocument/2006/relationships/image" Target="../media/image10.png"/><Relationship Id="rId32" Type="http://schemas.openxmlformats.org/officeDocument/2006/relationships/image" Target="../media/image14.png"/><Relationship Id="rId5" Type="http://schemas.openxmlformats.org/officeDocument/2006/relationships/diagramQuickStyle" Target="../diagrams/quickStyle1.xml"/><Relationship Id="rId15" Type="http://schemas.openxmlformats.org/officeDocument/2006/relationships/customXml" Target="../ink/ink3.xml"/><Relationship Id="rId23" Type="http://schemas.openxmlformats.org/officeDocument/2006/relationships/customXml" Target="../ink/ink7.xml"/><Relationship Id="rId28" Type="http://schemas.openxmlformats.org/officeDocument/2006/relationships/image" Target="../media/image12.png"/><Relationship Id="rId10" Type="http://schemas.openxmlformats.org/officeDocument/2006/relationships/image" Target="../media/image1.png"/><Relationship Id="rId19" Type="http://schemas.openxmlformats.org/officeDocument/2006/relationships/customXml" Target="../ink/ink5.xml"/><Relationship Id="rId31" Type="http://schemas.openxmlformats.org/officeDocument/2006/relationships/customXml" Target="../ink/ink1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jpeg"/><Relationship Id="rId14" Type="http://schemas.openxmlformats.org/officeDocument/2006/relationships/image" Target="../media/image5.png"/><Relationship Id="rId22" Type="http://schemas.openxmlformats.org/officeDocument/2006/relationships/image" Target="../media/image9.png"/><Relationship Id="rId27" Type="http://schemas.openxmlformats.org/officeDocument/2006/relationships/customXml" Target="../ink/ink9.xml"/><Relationship Id="rId30" Type="http://schemas.openxmlformats.org/officeDocument/2006/relationships/image" Target="../media/image13.png"/><Relationship Id="rId8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6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1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8.xml"/><Relationship Id="rId21" Type="http://schemas.openxmlformats.org/officeDocument/2006/relationships/customXml" Target="../ink/ink20.xml"/><Relationship Id="rId42" Type="http://schemas.openxmlformats.org/officeDocument/2006/relationships/image" Target="../media/image38.png"/><Relationship Id="rId63" Type="http://schemas.openxmlformats.org/officeDocument/2006/relationships/customXml" Target="../ink/ink41.xml"/><Relationship Id="rId84" Type="http://schemas.openxmlformats.org/officeDocument/2006/relationships/image" Target="../media/image59.png"/><Relationship Id="rId138" Type="http://schemas.openxmlformats.org/officeDocument/2006/relationships/image" Target="../media/image86.png"/><Relationship Id="rId107" Type="http://schemas.openxmlformats.org/officeDocument/2006/relationships/customXml" Target="../ink/ink63.xml"/><Relationship Id="rId11" Type="http://schemas.openxmlformats.org/officeDocument/2006/relationships/customXml" Target="../ink/ink15.xml"/><Relationship Id="rId32" Type="http://schemas.openxmlformats.org/officeDocument/2006/relationships/image" Target="../media/image33.png"/><Relationship Id="rId53" Type="http://schemas.openxmlformats.org/officeDocument/2006/relationships/customXml" Target="../ink/ink36.xml"/><Relationship Id="rId74" Type="http://schemas.openxmlformats.org/officeDocument/2006/relationships/image" Target="../media/image54.png"/><Relationship Id="rId128" Type="http://schemas.openxmlformats.org/officeDocument/2006/relationships/image" Target="../media/image81.png"/><Relationship Id="rId149" Type="http://schemas.openxmlformats.org/officeDocument/2006/relationships/customXml" Target="../ink/ink84.xml"/><Relationship Id="rId5" Type="http://schemas.openxmlformats.org/officeDocument/2006/relationships/diagramColors" Target="../diagrams/colors3.xml"/><Relationship Id="rId95" Type="http://schemas.openxmlformats.org/officeDocument/2006/relationships/customXml" Target="../ink/ink57.xml"/><Relationship Id="rId22" Type="http://schemas.openxmlformats.org/officeDocument/2006/relationships/image" Target="../media/image28.png"/><Relationship Id="rId27" Type="http://schemas.openxmlformats.org/officeDocument/2006/relationships/customXml" Target="../ink/ink23.xml"/><Relationship Id="rId43" Type="http://schemas.openxmlformats.org/officeDocument/2006/relationships/customXml" Target="../ink/ink31.xml"/><Relationship Id="rId48" Type="http://schemas.openxmlformats.org/officeDocument/2006/relationships/image" Target="../media/image41.png"/><Relationship Id="rId64" Type="http://schemas.openxmlformats.org/officeDocument/2006/relationships/image" Target="../media/image49.png"/><Relationship Id="rId69" Type="http://schemas.openxmlformats.org/officeDocument/2006/relationships/customXml" Target="../ink/ink44.xml"/><Relationship Id="rId113" Type="http://schemas.openxmlformats.org/officeDocument/2006/relationships/customXml" Target="../ink/ink66.xml"/><Relationship Id="rId118" Type="http://schemas.openxmlformats.org/officeDocument/2006/relationships/image" Target="../media/image76.png"/><Relationship Id="rId134" Type="http://schemas.openxmlformats.org/officeDocument/2006/relationships/image" Target="../media/image84.png"/><Relationship Id="rId139" Type="http://schemas.openxmlformats.org/officeDocument/2006/relationships/customXml" Target="../ink/ink79.xml"/><Relationship Id="rId80" Type="http://schemas.openxmlformats.org/officeDocument/2006/relationships/image" Target="../media/image57.png"/><Relationship Id="rId85" Type="http://schemas.openxmlformats.org/officeDocument/2006/relationships/customXml" Target="../ink/ink52.xml"/><Relationship Id="rId150" Type="http://schemas.openxmlformats.org/officeDocument/2006/relationships/image" Target="../media/image92.png"/><Relationship Id="rId155" Type="http://schemas.openxmlformats.org/officeDocument/2006/relationships/customXml" Target="../ink/ink87.xml"/><Relationship Id="rId12" Type="http://schemas.openxmlformats.org/officeDocument/2006/relationships/image" Target="../media/image23.png"/><Relationship Id="rId17" Type="http://schemas.openxmlformats.org/officeDocument/2006/relationships/customXml" Target="../ink/ink18.xml"/><Relationship Id="rId33" Type="http://schemas.openxmlformats.org/officeDocument/2006/relationships/customXml" Target="../ink/ink26.xml"/><Relationship Id="rId38" Type="http://schemas.openxmlformats.org/officeDocument/2006/relationships/image" Target="../media/image36.png"/><Relationship Id="rId59" Type="http://schemas.openxmlformats.org/officeDocument/2006/relationships/customXml" Target="../ink/ink39.xml"/><Relationship Id="rId103" Type="http://schemas.openxmlformats.org/officeDocument/2006/relationships/customXml" Target="../ink/ink61.xml"/><Relationship Id="rId108" Type="http://schemas.openxmlformats.org/officeDocument/2006/relationships/image" Target="../media/image71.png"/><Relationship Id="rId124" Type="http://schemas.openxmlformats.org/officeDocument/2006/relationships/image" Target="../media/image79.png"/><Relationship Id="rId129" Type="http://schemas.openxmlformats.org/officeDocument/2006/relationships/customXml" Target="../ink/ink74.xml"/><Relationship Id="rId54" Type="http://schemas.openxmlformats.org/officeDocument/2006/relationships/image" Target="../media/image44.png"/><Relationship Id="rId70" Type="http://schemas.openxmlformats.org/officeDocument/2006/relationships/image" Target="../media/image52.png"/><Relationship Id="rId75" Type="http://schemas.openxmlformats.org/officeDocument/2006/relationships/customXml" Target="../ink/ink47.xml"/><Relationship Id="rId91" Type="http://schemas.openxmlformats.org/officeDocument/2006/relationships/customXml" Target="../ink/ink55.xml"/><Relationship Id="rId96" Type="http://schemas.openxmlformats.org/officeDocument/2006/relationships/image" Target="../media/image65.png"/><Relationship Id="rId140" Type="http://schemas.openxmlformats.org/officeDocument/2006/relationships/image" Target="../media/image87.png"/><Relationship Id="rId145" Type="http://schemas.openxmlformats.org/officeDocument/2006/relationships/customXml" Target="../ink/ink8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3.xml"/><Relationship Id="rId23" Type="http://schemas.openxmlformats.org/officeDocument/2006/relationships/customXml" Target="../ink/ink21.xml"/><Relationship Id="rId28" Type="http://schemas.openxmlformats.org/officeDocument/2006/relationships/image" Target="../media/image31.png"/><Relationship Id="rId49" Type="http://schemas.openxmlformats.org/officeDocument/2006/relationships/customXml" Target="../ink/ink34.xml"/><Relationship Id="rId114" Type="http://schemas.openxmlformats.org/officeDocument/2006/relationships/image" Target="../media/image74.png"/><Relationship Id="rId119" Type="http://schemas.openxmlformats.org/officeDocument/2006/relationships/customXml" Target="../ink/ink69.xml"/><Relationship Id="rId44" Type="http://schemas.openxmlformats.org/officeDocument/2006/relationships/image" Target="../media/image39.png"/><Relationship Id="rId60" Type="http://schemas.openxmlformats.org/officeDocument/2006/relationships/image" Target="../media/image47.png"/><Relationship Id="rId65" Type="http://schemas.openxmlformats.org/officeDocument/2006/relationships/customXml" Target="../ink/ink42.xml"/><Relationship Id="rId81" Type="http://schemas.openxmlformats.org/officeDocument/2006/relationships/customXml" Target="../ink/ink50.xml"/><Relationship Id="rId86" Type="http://schemas.openxmlformats.org/officeDocument/2006/relationships/image" Target="../media/image60.png"/><Relationship Id="rId130" Type="http://schemas.openxmlformats.org/officeDocument/2006/relationships/image" Target="../media/image82.png"/><Relationship Id="rId135" Type="http://schemas.openxmlformats.org/officeDocument/2006/relationships/customXml" Target="../ink/ink77.xml"/><Relationship Id="rId151" Type="http://schemas.openxmlformats.org/officeDocument/2006/relationships/customXml" Target="../ink/ink85.xml"/><Relationship Id="rId156" Type="http://schemas.openxmlformats.org/officeDocument/2006/relationships/image" Target="../media/image95.png"/><Relationship Id="rId13" Type="http://schemas.openxmlformats.org/officeDocument/2006/relationships/customXml" Target="../ink/ink16.xml"/><Relationship Id="rId18" Type="http://schemas.openxmlformats.org/officeDocument/2006/relationships/image" Target="../media/image26.png"/><Relationship Id="rId39" Type="http://schemas.openxmlformats.org/officeDocument/2006/relationships/customXml" Target="../ink/ink29.xml"/><Relationship Id="rId109" Type="http://schemas.openxmlformats.org/officeDocument/2006/relationships/customXml" Target="../ink/ink64.xml"/><Relationship Id="rId34" Type="http://schemas.openxmlformats.org/officeDocument/2006/relationships/image" Target="../media/image34.png"/><Relationship Id="rId50" Type="http://schemas.openxmlformats.org/officeDocument/2006/relationships/image" Target="../media/image42.png"/><Relationship Id="rId55" Type="http://schemas.openxmlformats.org/officeDocument/2006/relationships/customXml" Target="../ink/ink37.xml"/><Relationship Id="rId76" Type="http://schemas.openxmlformats.org/officeDocument/2006/relationships/image" Target="../media/image55.png"/><Relationship Id="rId97" Type="http://schemas.openxmlformats.org/officeDocument/2006/relationships/customXml" Target="../ink/ink58.xml"/><Relationship Id="rId104" Type="http://schemas.openxmlformats.org/officeDocument/2006/relationships/image" Target="../media/image69.png"/><Relationship Id="rId120" Type="http://schemas.openxmlformats.org/officeDocument/2006/relationships/image" Target="../media/image77.png"/><Relationship Id="rId125" Type="http://schemas.openxmlformats.org/officeDocument/2006/relationships/customXml" Target="../ink/ink72.xml"/><Relationship Id="rId141" Type="http://schemas.openxmlformats.org/officeDocument/2006/relationships/customXml" Target="../ink/ink80.xml"/><Relationship Id="rId146" Type="http://schemas.openxmlformats.org/officeDocument/2006/relationships/image" Target="../media/image90.png"/><Relationship Id="rId7" Type="http://schemas.openxmlformats.org/officeDocument/2006/relationships/customXml" Target="../ink/ink13.xml"/><Relationship Id="rId71" Type="http://schemas.openxmlformats.org/officeDocument/2006/relationships/customXml" Target="../ink/ink45.xml"/><Relationship Id="rId92" Type="http://schemas.openxmlformats.org/officeDocument/2006/relationships/image" Target="../media/image63.png"/><Relationship Id="rId2" Type="http://schemas.openxmlformats.org/officeDocument/2006/relationships/diagramData" Target="../diagrams/data3.xml"/><Relationship Id="rId29" Type="http://schemas.openxmlformats.org/officeDocument/2006/relationships/customXml" Target="../ink/ink24.xml"/><Relationship Id="rId24" Type="http://schemas.openxmlformats.org/officeDocument/2006/relationships/image" Target="../media/image29.png"/><Relationship Id="rId40" Type="http://schemas.openxmlformats.org/officeDocument/2006/relationships/image" Target="../media/image37.png"/><Relationship Id="rId45" Type="http://schemas.openxmlformats.org/officeDocument/2006/relationships/customXml" Target="../ink/ink32.xml"/><Relationship Id="rId66" Type="http://schemas.openxmlformats.org/officeDocument/2006/relationships/image" Target="../media/image50.png"/><Relationship Id="rId87" Type="http://schemas.openxmlformats.org/officeDocument/2006/relationships/customXml" Target="../ink/ink53.xml"/><Relationship Id="rId110" Type="http://schemas.openxmlformats.org/officeDocument/2006/relationships/image" Target="../media/image72.png"/><Relationship Id="rId115" Type="http://schemas.openxmlformats.org/officeDocument/2006/relationships/customXml" Target="../ink/ink67.xml"/><Relationship Id="rId131" Type="http://schemas.openxmlformats.org/officeDocument/2006/relationships/customXml" Target="../ink/ink75.xml"/><Relationship Id="rId136" Type="http://schemas.openxmlformats.org/officeDocument/2006/relationships/image" Target="../media/image85.png"/><Relationship Id="rId61" Type="http://schemas.openxmlformats.org/officeDocument/2006/relationships/customXml" Target="../ink/ink40.xml"/><Relationship Id="rId82" Type="http://schemas.openxmlformats.org/officeDocument/2006/relationships/image" Target="../media/image58.png"/><Relationship Id="rId152" Type="http://schemas.openxmlformats.org/officeDocument/2006/relationships/image" Target="../media/image93.png"/><Relationship Id="rId19" Type="http://schemas.openxmlformats.org/officeDocument/2006/relationships/customXml" Target="../ink/ink19.xml"/><Relationship Id="rId14" Type="http://schemas.openxmlformats.org/officeDocument/2006/relationships/image" Target="../media/image24.png"/><Relationship Id="rId30" Type="http://schemas.openxmlformats.org/officeDocument/2006/relationships/image" Target="../media/image32.png"/><Relationship Id="rId35" Type="http://schemas.openxmlformats.org/officeDocument/2006/relationships/customXml" Target="../ink/ink27.xml"/><Relationship Id="rId56" Type="http://schemas.openxmlformats.org/officeDocument/2006/relationships/image" Target="../media/image45.png"/><Relationship Id="rId77" Type="http://schemas.openxmlformats.org/officeDocument/2006/relationships/customXml" Target="../ink/ink48.xml"/><Relationship Id="rId100" Type="http://schemas.openxmlformats.org/officeDocument/2006/relationships/image" Target="../media/image67.png"/><Relationship Id="rId105" Type="http://schemas.openxmlformats.org/officeDocument/2006/relationships/customXml" Target="../ink/ink62.xml"/><Relationship Id="rId126" Type="http://schemas.openxmlformats.org/officeDocument/2006/relationships/image" Target="../media/image80.png"/><Relationship Id="rId147" Type="http://schemas.openxmlformats.org/officeDocument/2006/relationships/customXml" Target="../ink/ink83.xml"/><Relationship Id="rId8" Type="http://schemas.openxmlformats.org/officeDocument/2006/relationships/image" Target="../media/image21.png"/><Relationship Id="rId51" Type="http://schemas.openxmlformats.org/officeDocument/2006/relationships/customXml" Target="../ink/ink35.xml"/><Relationship Id="rId72" Type="http://schemas.openxmlformats.org/officeDocument/2006/relationships/image" Target="../media/image53.png"/><Relationship Id="rId93" Type="http://schemas.openxmlformats.org/officeDocument/2006/relationships/customXml" Target="../ink/ink56.xml"/><Relationship Id="rId98" Type="http://schemas.openxmlformats.org/officeDocument/2006/relationships/image" Target="../media/image66.png"/><Relationship Id="rId121" Type="http://schemas.openxmlformats.org/officeDocument/2006/relationships/customXml" Target="../ink/ink70.xml"/><Relationship Id="rId142" Type="http://schemas.openxmlformats.org/officeDocument/2006/relationships/image" Target="../media/image88.png"/><Relationship Id="rId3" Type="http://schemas.openxmlformats.org/officeDocument/2006/relationships/diagramLayout" Target="../diagrams/layout3.xml"/><Relationship Id="rId25" Type="http://schemas.openxmlformats.org/officeDocument/2006/relationships/customXml" Target="../ink/ink22.xml"/><Relationship Id="rId46" Type="http://schemas.openxmlformats.org/officeDocument/2006/relationships/image" Target="../media/image40.png"/><Relationship Id="rId67" Type="http://schemas.openxmlformats.org/officeDocument/2006/relationships/customXml" Target="../ink/ink43.xml"/><Relationship Id="rId116" Type="http://schemas.openxmlformats.org/officeDocument/2006/relationships/image" Target="../media/image75.png"/><Relationship Id="rId137" Type="http://schemas.openxmlformats.org/officeDocument/2006/relationships/customXml" Target="../ink/ink78.xml"/><Relationship Id="rId20" Type="http://schemas.openxmlformats.org/officeDocument/2006/relationships/image" Target="../media/image27.png"/><Relationship Id="rId41" Type="http://schemas.openxmlformats.org/officeDocument/2006/relationships/customXml" Target="../ink/ink30.xml"/><Relationship Id="rId62" Type="http://schemas.openxmlformats.org/officeDocument/2006/relationships/image" Target="../media/image48.png"/><Relationship Id="rId83" Type="http://schemas.openxmlformats.org/officeDocument/2006/relationships/customXml" Target="../ink/ink51.xml"/><Relationship Id="rId88" Type="http://schemas.openxmlformats.org/officeDocument/2006/relationships/image" Target="../media/image61.png"/><Relationship Id="rId111" Type="http://schemas.openxmlformats.org/officeDocument/2006/relationships/customXml" Target="../ink/ink65.xml"/><Relationship Id="rId132" Type="http://schemas.openxmlformats.org/officeDocument/2006/relationships/image" Target="../media/image83.png"/><Relationship Id="rId153" Type="http://schemas.openxmlformats.org/officeDocument/2006/relationships/customXml" Target="../ink/ink86.xml"/><Relationship Id="rId15" Type="http://schemas.openxmlformats.org/officeDocument/2006/relationships/customXml" Target="../ink/ink17.xml"/><Relationship Id="rId36" Type="http://schemas.openxmlformats.org/officeDocument/2006/relationships/image" Target="../media/image35.png"/><Relationship Id="rId57" Type="http://schemas.openxmlformats.org/officeDocument/2006/relationships/customXml" Target="../ink/ink38.xml"/><Relationship Id="rId106" Type="http://schemas.openxmlformats.org/officeDocument/2006/relationships/image" Target="../media/image70.png"/><Relationship Id="rId127" Type="http://schemas.openxmlformats.org/officeDocument/2006/relationships/customXml" Target="../ink/ink73.xml"/><Relationship Id="rId10" Type="http://schemas.openxmlformats.org/officeDocument/2006/relationships/image" Target="../media/image22.png"/><Relationship Id="rId31" Type="http://schemas.openxmlformats.org/officeDocument/2006/relationships/customXml" Target="../ink/ink25.xml"/><Relationship Id="rId52" Type="http://schemas.openxmlformats.org/officeDocument/2006/relationships/image" Target="../media/image43.png"/><Relationship Id="rId73" Type="http://schemas.openxmlformats.org/officeDocument/2006/relationships/customXml" Target="../ink/ink46.xml"/><Relationship Id="rId78" Type="http://schemas.openxmlformats.org/officeDocument/2006/relationships/image" Target="../media/image56.png"/><Relationship Id="rId94" Type="http://schemas.openxmlformats.org/officeDocument/2006/relationships/image" Target="../media/image64.png"/><Relationship Id="rId99" Type="http://schemas.openxmlformats.org/officeDocument/2006/relationships/customXml" Target="../ink/ink59.xml"/><Relationship Id="rId101" Type="http://schemas.openxmlformats.org/officeDocument/2006/relationships/customXml" Target="../ink/ink60.xml"/><Relationship Id="rId122" Type="http://schemas.openxmlformats.org/officeDocument/2006/relationships/image" Target="../media/image78.png"/><Relationship Id="rId143" Type="http://schemas.openxmlformats.org/officeDocument/2006/relationships/customXml" Target="../ink/ink81.xml"/><Relationship Id="rId148" Type="http://schemas.openxmlformats.org/officeDocument/2006/relationships/image" Target="../media/image91.png"/><Relationship Id="rId4" Type="http://schemas.openxmlformats.org/officeDocument/2006/relationships/diagramQuickStyle" Target="../diagrams/quickStyle3.xml"/><Relationship Id="rId9" Type="http://schemas.openxmlformats.org/officeDocument/2006/relationships/customXml" Target="../ink/ink14.xml"/><Relationship Id="rId26" Type="http://schemas.openxmlformats.org/officeDocument/2006/relationships/image" Target="../media/image30.png"/><Relationship Id="rId47" Type="http://schemas.openxmlformats.org/officeDocument/2006/relationships/customXml" Target="../ink/ink33.xml"/><Relationship Id="rId68" Type="http://schemas.openxmlformats.org/officeDocument/2006/relationships/image" Target="../media/image51.png"/><Relationship Id="rId89" Type="http://schemas.openxmlformats.org/officeDocument/2006/relationships/customXml" Target="../ink/ink54.xml"/><Relationship Id="rId112" Type="http://schemas.openxmlformats.org/officeDocument/2006/relationships/image" Target="../media/image73.png"/><Relationship Id="rId133" Type="http://schemas.openxmlformats.org/officeDocument/2006/relationships/customXml" Target="../ink/ink76.xml"/><Relationship Id="rId154" Type="http://schemas.openxmlformats.org/officeDocument/2006/relationships/image" Target="../media/image94.png"/><Relationship Id="rId16" Type="http://schemas.openxmlformats.org/officeDocument/2006/relationships/image" Target="../media/image25.png"/><Relationship Id="rId37" Type="http://schemas.openxmlformats.org/officeDocument/2006/relationships/customXml" Target="../ink/ink28.xml"/><Relationship Id="rId58" Type="http://schemas.openxmlformats.org/officeDocument/2006/relationships/image" Target="../media/image46.png"/><Relationship Id="rId79" Type="http://schemas.openxmlformats.org/officeDocument/2006/relationships/customXml" Target="../ink/ink49.xml"/><Relationship Id="rId102" Type="http://schemas.openxmlformats.org/officeDocument/2006/relationships/image" Target="../media/image68.png"/><Relationship Id="rId123" Type="http://schemas.openxmlformats.org/officeDocument/2006/relationships/customXml" Target="../ink/ink71.xml"/><Relationship Id="rId144" Type="http://schemas.openxmlformats.org/officeDocument/2006/relationships/image" Target="../media/image89.png"/><Relationship Id="rId90" Type="http://schemas.openxmlformats.org/officeDocument/2006/relationships/image" Target="../media/image6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jpeg"/><Relationship Id="rId5" Type="http://schemas.openxmlformats.org/officeDocument/2006/relationships/image" Target="../media/image19.jpeg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4142269" cy="2057441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/>
              <a:t>Project </a:t>
            </a:r>
            <a:r>
              <a:rPr lang="fr-FR" err="1"/>
              <a:t>Idea</a:t>
            </a:r>
            <a:endParaRPr lang="fr-FR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6" y="4172084"/>
            <a:ext cx="2171848" cy="760288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Alessio </a:t>
            </a:r>
            <a:r>
              <a:rPr lang="fr-FR"/>
              <a:t>Petrone</a:t>
            </a:r>
            <a:endParaRPr lang="fr-FR" dirty="0"/>
          </a:p>
          <a:p>
            <a:pPr rtl="0"/>
            <a:r>
              <a:rPr lang="fr-FR" dirty="0"/>
              <a:t>Silas Leuenberger</a:t>
            </a:r>
          </a:p>
        </p:txBody>
      </p:sp>
      <p:sp>
        <p:nvSpPr>
          <p:cNvPr id="10" name="Forme libre: Form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orme libre: Form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>
            <a:defPPr>
              <a:defRPr lang="fr-FR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fr-FR"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6C2BC83-47C1-3CFB-63A7-1F5B47E70DDE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3"/>
          <a:srcRect l="-1148" t="-2582" r="1749" b="2582"/>
          <a:stretch>
            <a:fillRect/>
          </a:stretch>
        </p:blipFill>
        <p:spPr>
          <a:xfrm>
            <a:off x="6742557" y="821836"/>
            <a:ext cx="4405503" cy="5066346"/>
          </a:xfrm>
          <a:solidFill>
            <a:schemeClr val="bg1">
              <a:lumMod val="8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0B9FBFFE-6A79-1339-4D45-43F745B412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4795290"/>
              </p:ext>
            </p:extLst>
          </p:nvPr>
        </p:nvGraphicFramePr>
        <p:xfrm>
          <a:off x="4025461" y="1519916"/>
          <a:ext cx="6096001" cy="4266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C5E965EC-04C7-3264-A3D4-8D06A3C79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Have a Robot that ...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D2E0C0-20A4-735D-A84B-C7A101C3B96B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pPr rtl="0"/>
              <a:t>2</a:t>
            </a:fld>
            <a:endParaRPr lang="fr-FR" altLang="zh-CN"/>
          </a:p>
        </p:txBody>
      </p:sp>
      <p:pic>
        <p:nvPicPr>
          <p:cNvPr id="29" name="Picture 28" descr="A white and brown paper roll on a wooden stand&#10;&#10;AI-generated content may be incorrect.">
            <a:extLst>
              <a:ext uri="{FF2B5EF4-FFF2-40B4-BE49-F238E27FC236}">
                <a16:creationId xmlns:a16="http://schemas.microsoft.com/office/drawing/2014/main" id="{08E65267-387C-5407-D419-F6C160AA06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66923" y="1094244"/>
            <a:ext cx="1988416" cy="15923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Picture 32" descr="A tennis balls in a basket&#10;&#10;AI-generated content may be incorrect.">
            <a:extLst>
              <a:ext uri="{FF2B5EF4-FFF2-40B4-BE49-F238E27FC236}">
                <a16:creationId xmlns:a16="http://schemas.microsoft.com/office/drawing/2014/main" id="{EBC6C20A-1BF0-B48F-651F-5752010142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6142" y="3049614"/>
            <a:ext cx="1380810" cy="1942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35" descr="A black robot with wheels&#10;&#10;AI-generated content may be incorrect.">
            <a:extLst>
              <a:ext uri="{FF2B5EF4-FFF2-40B4-BE49-F238E27FC236}">
                <a16:creationId xmlns:a16="http://schemas.microsoft.com/office/drawing/2014/main" id="{32B31686-2028-142F-3311-944DBFE0F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400342" y="4171439"/>
            <a:ext cx="2350439" cy="26865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B0502A24-AF23-3DE8-7BEA-9E8189F57333}"/>
                  </a:ext>
                </a:extLst>
              </p14:cNvPr>
              <p14:cNvContentPartPr/>
              <p14:nvPr/>
            </p14:nvContentPartPr>
            <p14:xfrm>
              <a:off x="8529568" y="801621"/>
              <a:ext cx="177840" cy="393120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B0502A24-AF23-3DE8-7BEA-9E8189F573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18746" y="790821"/>
                <a:ext cx="199123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827B3050-2F9A-8804-A56E-2FCDA186FEB4}"/>
                  </a:ext>
                </a:extLst>
              </p14:cNvPr>
              <p14:cNvContentPartPr/>
              <p14:nvPr/>
            </p14:nvContentPartPr>
            <p14:xfrm>
              <a:off x="8618488" y="700101"/>
              <a:ext cx="183960" cy="54504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827B3050-2F9A-8804-A56E-2FCDA186FEB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07688" y="689301"/>
                <a:ext cx="205200" cy="56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206FC708-652F-F93F-C0C1-C7054AF8ECED}"/>
                  </a:ext>
                </a:extLst>
              </p14:cNvPr>
              <p14:cNvContentPartPr/>
              <p14:nvPr/>
            </p14:nvContentPartPr>
            <p14:xfrm>
              <a:off x="7750528" y="415341"/>
              <a:ext cx="791640" cy="3042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206FC708-652F-F93F-C0C1-C7054AF8ECE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39723" y="404554"/>
                <a:ext cx="812890" cy="3254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7A6D3E0E-16FD-EFA5-5723-0B90C1E21AD0}"/>
                  </a:ext>
                </a:extLst>
              </p14:cNvPr>
              <p14:cNvContentPartPr/>
              <p14:nvPr/>
            </p14:nvContentPartPr>
            <p14:xfrm>
              <a:off x="7332568" y="687501"/>
              <a:ext cx="329760" cy="21492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7A6D3E0E-16FD-EFA5-5723-0B90C1E21AD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21768" y="676701"/>
                <a:ext cx="3546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885483EA-75E7-1A37-B14D-6F4E0A538702}"/>
                  </a:ext>
                </a:extLst>
              </p14:cNvPr>
              <p14:cNvContentPartPr/>
              <p14:nvPr/>
            </p14:nvContentPartPr>
            <p14:xfrm>
              <a:off x="11128426" y="4834876"/>
              <a:ext cx="228240" cy="21564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885483EA-75E7-1A37-B14D-6F4E0A53870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117626" y="4824076"/>
                <a:ext cx="249480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317E3C6-DCB5-5400-79DF-97C67A1A6DEB}"/>
                  </a:ext>
                </a:extLst>
              </p14:cNvPr>
              <p14:cNvContentPartPr/>
              <p14:nvPr/>
            </p14:nvContentPartPr>
            <p14:xfrm>
              <a:off x="9716804" y="4537156"/>
              <a:ext cx="329040" cy="1839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317E3C6-DCB5-5400-79DF-97C67A1A6DEB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706004" y="4526356"/>
                <a:ext cx="3502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35FEF1C-87B3-C516-5397-E1600861B42A}"/>
                  </a:ext>
                </a:extLst>
              </p14:cNvPr>
              <p14:cNvContentPartPr/>
              <p14:nvPr/>
            </p14:nvContentPartPr>
            <p14:xfrm>
              <a:off x="8943164" y="4841356"/>
              <a:ext cx="291600" cy="3204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35FEF1C-87B3-C516-5397-E1600861B42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932364" y="4830556"/>
                <a:ext cx="312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760C4B68-D610-41AA-C3FF-F176CED142BE}"/>
                  </a:ext>
                </a:extLst>
              </p14:cNvPr>
              <p14:cNvContentPartPr/>
              <p14:nvPr/>
            </p14:nvContentPartPr>
            <p14:xfrm>
              <a:off x="9006524" y="4980676"/>
              <a:ext cx="146160" cy="385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760C4B68-D610-41AA-C3FF-F176CED142B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995697" y="4969876"/>
                <a:ext cx="167452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8FD89971-59DA-6208-BD46-97B10E671E1B}"/>
                  </a:ext>
                </a:extLst>
              </p14:cNvPr>
              <p14:cNvContentPartPr/>
              <p14:nvPr/>
            </p14:nvContentPartPr>
            <p14:xfrm>
              <a:off x="9924884" y="4923436"/>
              <a:ext cx="95400" cy="3204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8FD89971-59DA-6208-BD46-97B10E671E1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914084" y="4912636"/>
                <a:ext cx="1166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4D3D41F-802F-9801-C5E6-B875EC76B327}"/>
                  </a:ext>
                </a:extLst>
              </p14:cNvPr>
              <p14:cNvContentPartPr/>
              <p14:nvPr/>
            </p14:nvContentPartPr>
            <p14:xfrm>
              <a:off x="10260764" y="4955116"/>
              <a:ext cx="57240" cy="684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4D3D41F-802F-9801-C5E6-B875EC76B32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0250031" y="4944316"/>
                <a:ext cx="78347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58003F71-0EE1-9C9F-3AB7-EEC6FF623CAB}"/>
                  </a:ext>
                </a:extLst>
              </p14:cNvPr>
              <p14:cNvContentPartPr/>
              <p14:nvPr/>
            </p14:nvContentPartPr>
            <p14:xfrm>
              <a:off x="10672244" y="4936396"/>
              <a:ext cx="247320" cy="1944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58003F71-0EE1-9C9F-3AB7-EEC6FF623CA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661444" y="4925596"/>
                <a:ext cx="26856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93D00A60-29A2-1C9D-946A-2DDBC0E748FD}"/>
                  </a:ext>
                </a:extLst>
              </p14:cNvPr>
              <p14:cNvContentPartPr/>
              <p14:nvPr/>
            </p14:nvContentPartPr>
            <p14:xfrm>
              <a:off x="9924884" y="5100916"/>
              <a:ext cx="1355760" cy="107712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93D00A60-29A2-1C9D-946A-2DDBC0E748F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914084" y="5090116"/>
                <a:ext cx="1377000" cy="10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7363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6FDF7-FF95-8C4D-0E20-D5B2FB738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D04236A4-163D-2FFC-A3BC-D8A1CD467E41}"/>
              </a:ext>
            </a:extLst>
          </p:cNvPr>
          <p:cNvGraphicFramePr/>
          <p:nvPr/>
        </p:nvGraphicFramePr>
        <p:xfrm>
          <a:off x="4025461" y="1519916"/>
          <a:ext cx="6096001" cy="42660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2ACF454F-3F32-9FDD-FBCB-E34490F4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Have a Robot that ...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E33020-C814-0A32-1FFB-49D49BD88F63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pPr rtl="0"/>
              <a:t>3</a:t>
            </a:fld>
            <a:endParaRPr lang="fr-FR" altLang="zh-CN"/>
          </a:p>
        </p:txBody>
      </p:sp>
      <p:pic>
        <p:nvPicPr>
          <p:cNvPr id="29" name="Picture 28" descr="A white and brown paper roll on a wooden stand&#10;&#10;AI-generated content may be incorrect.">
            <a:extLst>
              <a:ext uri="{FF2B5EF4-FFF2-40B4-BE49-F238E27FC236}">
                <a16:creationId xmlns:a16="http://schemas.microsoft.com/office/drawing/2014/main" id="{3B8241DB-D215-D2B7-6040-4AEF1CAD01B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91308" y="550336"/>
            <a:ext cx="1988416" cy="159231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3" name="Picture 32" descr="A tennis balls in a basket&#10;&#10;AI-generated content may be incorrect.">
            <a:extLst>
              <a:ext uri="{FF2B5EF4-FFF2-40B4-BE49-F238E27FC236}">
                <a16:creationId xmlns:a16="http://schemas.microsoft.com/office/drawing/2014/main" id="{5A7385C8-16FC-B567-E211-15E95B35F5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6142" y="3049614"/>
            <a:ext cx="1380810" cy="19428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6" name="Picture 35" descr="A black robot with wheels&#10;&#10;AI-generated content may be incorrect.">
            <a:extLst>
              <a:ext uri="{FF2B5EF4-FFF2-40B4-BE49-F238E27FC236}">
                <a16:creationId xmlns:a16="http://schemas.microsoft.com/office/drawing/2014/main" id="{F271CC64-CFA6-FD51-B228-2847FF4305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47018" y="4115828"/>
            <a:ext cx="2350439" cy="268656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94BF103-FF09-DCC0-3420-0F2CA074753B}"/>
              </a:ext>
            </a:extLst>
          </p:cNvPr>
          <p:cNvSpPr/>
          <p:nvPr/>
        </p:nvSpPr>
        <p:spPr>
          <a:xfrm>
            <a:off x="0" y="-42041"/>
            <a:ext cx="12270828" cy="6942082"/>
          </a:xfrm>
          <a:prstGeom prst="rect">
            <a:avLst/>
          </a:prstGeom>
          <a:solidFill>
            <a:srgbClr val="FFFFFF">
              <a:alpha val="7411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 descr="A small green robot with a round object on top&#10;&#10;AI-generated content may be incorrect.">
            <a:extLst>
              <a:ext uri="{FF2B5EF4-FFF2-40B4-BE49-F238E27FC236}">
                <a16:creationId xmlns:a16="http://schemas.microsoft.com/office/drawing/2014/main" id="{7BDC3B2D-FDCB-A56F-43CC-1B49F3C392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37490" y="1389993"/>
            <a:ext cx="6117021" cy="407801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34005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903F85E-07DD-BBD7-4EC7-28E9D2A87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de-CH"/>
              <a:t>Dramaturgy and Hope</a:t>
            </a:r>
          </a:p>
        </p:txBody>
      </p:sp>
      <p:pic>
        <p:nvPicPr>
          <p:cNvPr id="20" name="Picture 19" descr="A painting of a naked person carrying a large rock&#10;&#10;AI-generated content may be incorrect.">
            <a:extLst>
              <a:ext uri="{FF2B5EF4-FFF2-40B4-BE49-F238E27FC236}">
                <a16:creationId xmlns:a16="http://schemas.microsoft.com/office/drawing/2014/main" id="{90512563-C794-1218-0128-C5CFD795ED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97" b="13030"/>
          <a:stretch>
            <a:fillRect/>
          </a:stretch>
        </p:blipFill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</p:pic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DBEFC3B6-3E85-7078-4F3D-5EF52912F85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4003" y="4764289"/>
            <a:ext cx="2098039" cy="506399"/>
          </a:xfrm>
        </p:spPr>
        <p:txBody>
          <a:bodyPr/>
          <a:lstStyle/>
          <a:p>
            <a:r>
              <a:rPr lang="en-US" err="1"/>
              <a:t>Sisyphos</a:t>
            </a:r>
            <a:endParaRPr lang="en-US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DFD25216-D453-2957-F88F-AD74A923730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14003" y="5295180"/>
            <a:ext cx="2098038" cy="506399"/>
          </a:xfrm>
        </p:spPr>
        <p:txBody>
          <a:bodyPr/>
          <a:lstStyle/>
          <a:p>
            <a:r>
              <a:rPr lang="en-US" b="1"/>
              <a:t>Drama</a:t>
            </a:r>
            <a:r>
              <a:rPr lang="en-US"/>
              <a:t>: </a:t>
            </a:r>
            <a:r>
              <a:rPr lang="de-CH"/>
              <a:t>Endless cycle, persistence despite pointlessness</a:t>
            </a:r>
            <a:endParaRPr lang="en-US"/>
          </a:p>
        </p:txBody>
      </p:sp>
      <p:pic>
        <p:nvPicPr>
          <p:cNvPr id="22" name="Picture 21" descr="A robot with a large eyes&#10;&#10;AI-generated content may be incorrect.">
            <a:extLst>
              <a:ext uri="{FF2B5EF4-FFF2-40B4-BE49-F238E27FC236}">
                <a16:creationId xmlns:a16="http://schemas.microsoft.com/office/drawing/2014/main" id="{128A87C5-D265-3EF1-0578-FC08E6ABFB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67" r="24991" b="-4"/>
          <a:stretch>
            <a:fillRect/>
          </a:stretch>
        </p:blipFill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F828735-C8BD-E4F8-B89C-C20F7C5615A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3720440" y="4045832"/>
            <a:ext cx="2098039" cy="506399"/>
          </a:xfrm>
        </p:spPr>
        <p:txBody>
          <a:bodyPr anchor="b">
            <a:normAutofit/>
          </a:bodyPr>
          <a:lstStyle/>
          <a:p>
            <a:r>
              <a:rPr lang="de-CH"/>
              <a:t>Wall-E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4EB4C0E9-6D0B-FB05-1BD4-CB9A90419091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3720440" y="4576723"/>
            <a:ext cx="2097088" cy="909637"/>
          </a:xfrm>
        </p:spPr>
        <p:txBody>
          <a:bodyPr/>
          <a:lstStyle/>
          <a:p>
            <a:r>
              <a:rPr lang="en-US" b="1"/>
              <a:t>Drama</a:t>
            </a:r>
            <a:r>
              <a:rPr lang="en-US"/>
              <a:t>: Tiny robot, tireless work in darkness. </a:t>
            </a:r>
          </a:p>
        </p:txBody>
      </p:sp>
      <p:pic>
        <p:nvPicPr>
          <p:cNvPr id="46" name="Picture Placeholder 45" descr="A starry sky with falling stars&#10;&#10;AI-generated content may be incorrect.">
            <a:extLst>
              <a:ext uri="{FF2B5EF4-FFF2-40B4-BE49-F238E27FC236}">
                <a16:creationId xmlns:a16="http://schemas.microsoft.com/office/drawing/2014/main" id="{313D020B-C4F4-8266-BF98-A4F6752C8815}"/>
              </a:ext>
            </a:extLst>
          </p:cNvPr>
          <p:cNvPicPr>
            <a:picLocks noGrp="1" noChangeAspect="1"/>
          </p:cNvPicPr>
          <p:nvPr>
            <p:ph type="pic" sz="quarter" idx="50"/>
          </p:nvPr>
        </p:nvPicPr>
        <p:blipFill>
          <a:blip r:embed="rId5"/>
          <a:srcRect l="18306" r="18306"/>
          <a:stretch>
            <a:fillRect/>
          </a:stretch>
        </p:blipFill>
        <p:spPr>
          <a:xfrm>
            <a:off x="6113463" y="2560638"/>
            <a:ext cx="2368550" cy="2101850"/>
          </a:xfrm>
        </p:spPr>
      </p:pic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CE1B2080-425F-123D-12C1-2BDA7F68A6B3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218710" y="4764289"/>
            <a:ext cx="2098039" cy="506399"/>
          </a:xfrm>
        </p:spPr>
        <p:txBody>
          <a:bodyPr/>
          <a:lstStyle/>
          <a:p>
            <a:r>
              <a:rPr lang="en-US"/>
              <a:t>Shotting Stars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F0BDE6AB-7705-8F06-7DBB-6DB7D2D6595A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6218710" y="5295180"/>
            <a:ext cx="2098038" cy="506399"/>
          </a:xfrm>
        </p:spPr>
        <p:txBody>
          <a:bodyPr/>
          <a:lstStyle/>
          <a:p>
            <a:r>
              <a:rPr lang="en-US" b="1"/>
              <a:t>Hope</a:t>
            </a:r>
            <a:r>
              <a:rPr lang="en-US"/>
              <a:t>: Brief bursts of light</a:t>
            </a:r>
          </a:p>
        </p:txBody>
      </p:sp>
      <p:pic>
        <p:nvPicPr>
          <p:cNvPr id="48" name="Picture Placeholder 47" descr="A field of fireflies in the dark&#10;&#10;AI-generated content may be incorrect.">
            <a:extLst>
              <a:ext uri="{FF2B5EF4-FFF2-40B4-BE49-F238E27FC236}">
                <a16:creationId xmlns:a16="http://schemas.microsoft.com/office/drawing/2014/main" id="{CF7F0DFA-F5B9-1E68-1EC1-A507A0DD4E76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6"/>
          <a:srcRect l="18307" r="18307"/>
          <a:stretch>
            <a:fillRect/>
          </a:stretch>
        </p:blipFill>
        <p:spPr>
          <a:xfrm>
            <a:off x="8501063" y="1836738"/>
            <a:ext cx="2366962" cy="2101850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179460A-C540-B206-5E9E-5C37C8A2665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635340" y="4045832"/>
            <a:ext cx="2098039" cy="506399"/>
          </a:xfrm>
        </p:spPr>
        <p:txBody>
          <a:bodyPr anchor="b">
            <a:normAutofit/>
          </a:bodyPr>
          <a:lstStyle/>
          <a:p>
            <a:r>
              <a:rPr lang="de-CH"/>
              <a:t>Fireflies</a:t>
            </a:r>
          </a:p>
        </p:txBody>
      </p:sp>
      <p:sp>
        <p:nvSpPr>
          <p:cNvPr id="41" name="Text Placeholder 13">
            <a:extLst>
              <a:ext uri="{FF2B5EF4-FFF2-40B4-BE49-F238E27FC236}">
                <a16:creationId xmlns:a16="http://schemas.microsoft.com/office/drawing/2014/main" id="{220A370F-DE48-4681-8D00-1313F786327F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635340" y="4576723"/>
            <a:ext cx="2097088" cy="909637"/>
          </a:xfrm>
        </p:spPr>
        <p:txBody>
          <a:bodyPr/>
          <a:lstStyle/>
          <a:p>
            <a:r>
              <a:rPr lang="en-US" b="1"/>
              <a:t>Hope</a:t>
            </a:r>
            <a:r>
              <a:rPr lang="en-US"/>
              <a:t>: Small sparks of light in the dark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97D259C-EDC2-49CB-C019-BBD5F7D4BCF9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>
          <a:xfrm>
            <a:off x="11194169" y="6217920"/>
            <a:ext cx="458592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7FEACEE-25B4-4A2D-B147-27296E36371D}" type="slidenum">
              <a:rPr lang="fr-FR" altLang="zh-CN" smtClean="0"/>
              <a:pPr rtl="0">
                <a:spcAft>
                  <a:spcPts val="600"/>
                </a:spcAft>
              </a:pPr>
              <a:t>4</a:t>
            </a:fld>
            <a:endParaRPr lang="fr-FR" altLang="zh-CN"/>
          </a:p>
        </p:txBody>
      </p:sp>
    </p:spTree>
    <p:extLst>
      <p:ext uri="{BB962C8B-B14F-4D97-AF65-F5344CB8AC3E}">
        <p14:creationId xmlns:p14="http://schemas.microsoft.com/office/powerpoint/2010/main" val="214373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899D3438-5208-DF0D-FBB7-1ABFB9BE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Plan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B1EDE07-034D-4FE8-D070-C3985F9EC23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rtl="0"/>
            <a:fld id="{47FEACEE-25B4-4A2D-B147-27296E36371D}" type="slidenum">
              <a:rPr lang="fr-FR" altLang="zh-CN" smtClean="0"/>
              <a:pPr rtl="0"/>
              <a:t>5</a:t>
            </a:fld>
            <a:endParaRPr lang="fr-FR" altLang="zh-CN"/>
          </a:p>
        </p:txBody>
      </p:sp>
      <p:graphicFrame>
        <p:nvGraphicFramePr>
          <p:cNvPr id="33" name="Diagram 32">
            <a:extLst>
              <a:ext uri="{FF2B5EF4-FFF2-40B4-BE49-F238E27FC236}">
                <a16:creationId xmlns:a16="http://schemas.microsoft.com/office/drawing/2014/main" id="{0B074434-CD3B-F0CF-FE70-63048D4A47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930455"/>
              </p:ext>
            </p:extLst>
          </p:nvPr>
        </p:nvGraphicFramePr>
        <p:xfrm>
          <a:off x="2967420" y="1471448"/>
          <a:ext cx="7569200" cy="4267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373CDC8-1B26-B6FF-60C2-AE9428602431}"/>
                  </a:ext>
                </a:extLst>
              </p14:cNvPr>
              <p14:cNvContentPartPr/>
              <p14:nvPr/>
            </p14:nvContentPartPr>
            <p14:xfrm>
              <a:off x="8633799" y="1178673"/>
              <a:ext cx="134292" cy="188924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373CDC8-1B26-B6FF-60C2-AE942860243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22998" y="1167877"/>
                <a:ext cx="155534" cy="2101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88C770B-E83F-9D1F-6310-0D7E40B19F77}"/>
                  </a:ext>
                </a:extLst>
              </p14:cNvPr>
              <p14:cNvContentPartPr/>
              <p14:nvPr/>
            </p14:nvContentPartPr>
            <p14:xfrm>
              <a:off x="8667372" y="1367292"/>
              <a:ext cx="50665" cy="7996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88C770B-E83F-9D1F-6310-0D7E40B19F7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656515" y="1356534"/>
                <a:ext cx="72017" cy="1011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336913D-3642-A016-B319-07CC275C27E1}"/>
                  </a:ext>
                </a:extLst>
              </p14:cNvPr>
              <p14:cNvContentPartPr/>
              <p14:nvPr/>
            </p14:nvContentPartPr>
            <p14:xfrm>
              <a:off x="8638072" y="1413378"/>
              <a:ext cx="104992" cy="155351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336913D-3642-A016-B319-07CC275C27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27322" y="1402565"/>
                <a:ext cx="126134" cy="176617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8736A00-8410-8E23-B1C8-ED8192BA8647}"/>
              </a:ext>
            </a:extLst>
          </p:cNvPr>
          <p:cNvSpPr txBox="1"/>
          <p:nvPr/>
        </p:nvSpPr>
        <p:spPr>
          <a:xfrm>
            <a:off x="9379592" y="113708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de-CH" sz="180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"..</a:t>
            </a:r>
            <a:endParaRPr lang="en-CH" sz="180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578E3A9-FAC6-9B26-F5C1-EEF38996D029}"/>
                  </a:ext>
                </a:extLst>
              </p14:cNvPr>
              <p14:cNvContentPartPr/>
              <p14:nvPr/>
            </p14:nvContentPartPr>
            <p14:xfrm>
              <a:off x="8641327" y="1250397"/>
              <a:ext cx="68672" cy="39067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578E3A9-FAC6-9B26-F5C1-EEF38996D02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30541" y="1239742"/>
                <a:ext cx="89885" cy="600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BC4812D-178D-8B6A-03C2-688AA8FC5C36}"/>
                  </a:ext>
                </a:extLst>
              </p14:cNvPr>
              <p14:cNvContentPartPr/>
              <p14:nvPr/>
            </p14:nvContentPartPr>
            <p14:xfrm>
              <a:off x="8664217" y="1374006"/>
              <a:ext cx="52496" cy="114453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BC4812D-178D-8B6A-03C2-688AA8FC5C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653430" y="1363174"/>
                <a:ext cx="73710" cy="1357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EF9E4CC9-6760-8A0A-D0A1-93A8566E30DE}"/>
                  </a:ext>
                </a:extLst>
              </p14:cNvPr>
              <p14:cNvContentPartPr/>
              <p14:nvPr/>
            </p14:nvContentPartPr>
            <p14:xfrm>
              <a:off x="8670627" y="1247039"/>
              <a:ext cx="22891" cy="49139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EF9E4CC9-6760-8A0A-D0A1-93A8566E30D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60062" y="1236279"/>
                <a:ext cx="43669" cy="70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F3426827-420E-CBBC-A34D-A4EBA88D9FBF}"/>
                  </a:ext>
                </a:extLst>
              </p14:cNvPr>
              <p14:cNvContentPartPr/>
              <p14:nvPr/>
            </p14:nvContentPartPr>
            <p14:xfrm>
              <a:off x="8556479" y="1051706"/>
              <a:ext cx="101634" cy="130629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F3426827-420E-CBBC-A34D-A4EBA88D9F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545628" y="1040910"/>
                <a:ext cx="122974" cy="1518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AEF8743-A74F-6948-3744-6DB0FEDD86BF}"/>
                  </a:ext>
                </a:extLst>
              </p14:cNvPr>
              <p14:cNvContentPartPr/>
              <p14:nvPr/>
            </p14:nvContentPartPr>
            <p14:xfrm>
              <a:off x="8784469" y="1123430"/>
              <a:ext cx="45781" cy="10072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AEF8743-A74F-6948-3744-6DB0FEDD86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773655" y="1112639"/>
                <a:ext cx="67049" cy="312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74F75BA-487F-B067-0B5B-975A18F3C645}"/>
                  </a:ext>
                </a:extLst>
              </p14:cNvPr>
              <p14:cNvContentPartPr/>
              <p14:nvPr/>
            </p14:nvContentPartPr>
            <p14:xfrm>
              <a:off x="8817127" y="1188439"/>
              <a:ext cx="13429" cy="3663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74F75BA-487F-B067-0B5B-975A18F3C64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806525" y="1177450"/>
                <a:ext cx="34279" cy="252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90FC79BB-8A72-2BA7-6A59-22A9447A66DA}"/>
                  </a:ext>
                </a:extLst>
              </p14:cNvPr>
              <p14:cNvContentPartPr/>
              <p14:nvPr/>
            </p14:nvContentPartPr>
            <p14:xfrm>
              <a:off x="8504593" y="1269930"/>
              <a:ext cx="62263" cy="2960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90FC79BB-8A72-2BA7-6A59-22A9447A66D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493796" y="1259229"/>
                <a:ext cx="83497" cy="506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D8832C4-63CF-17C9-3E47-40ADDE799F32}"/>
                  </a:ext>
                </a:extLst>
              </p14:cNvPr>
              <p14:cNvContentPartPr/>
              <p14:nvPr/>
            </p14:nvContentPartPr>
            <p14:xfrm>
              <a:off x="8370912" y="950682"/>
              <a:ext cx="853668" cy="707168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D8832C4-63CF-17C9-3E47-40ADDE799F3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8360111" y="939886"/>
                <a:ext cx="874911" cy="7284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6A774423-8E40-367C-7821-8D1B0861B996}"/>
                  </a:ext>
                </a:extLst>
              </p14:cNvPr>
              <p14:cNvContentPartPr/>
              <p14:nvPr/>
            </p14:nvContentPartPr>
            <p14:xfrm>
              <a:off x="9380451" y="388800"/>
              <a:ext cx="1433160" cy="5371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6A774423-8E40-367C-7821-8D1B0861B99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369651" y="378007"/>
                <a:ext cx="1454400" cy="5583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3F1B7A29-17FD-E618-0E82-CA8D4857919C}"/>
                  </a:ext>
                </a:extLst>
              </p14:cNvPr>
              <p14:cNvContentPartPr/>
              <p14:nvPr/>
            </p14:nvContentPartPr>
            <p14:xfrm>
              <a:off x="8066811" y="702720"/>
              <a:ext cx="419040" cy="43452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3F1B7A29-17FD-E618-0E82-CA8D4857919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056011" y="691920"/>
                <a:ext cx="440280" cy="45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BE50BBC-E52D-837E-CFAE-CB5E256D9F3E}"/>
                  </a:ext>
                </a:extLst>
              </p14:cNvPr>
              <p14:cNvContentPartPr/>
              <p14:nvPr/>
            </p14:nvContentPartPr>
            <p14:xfrm>
              <a:off x="8842971" y="1306080"/>
              <a:ext cx="1525320" cy="2232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BE50BBC-E52D-837E-CFAE-CB5E256D9F3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32171" y="1295280"/>
                <a:ext cx="154656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20A96740-538A-FF84-1094-07FE3ED622C8}"/>
                  </a:ext>
                </a:extLst>
              </p14:cNvPr>
              <p14:cNvContentPartPr/>
              <p14:nvPr/>
            </p14:nvContentPartPr>
            <p14:xfrm>
              <a:off x="10398531" y="1309680"/>
              <a:ext cx="342000" cy="2426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20A96740-538A-FF84-1094-07FE3ED622C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87731" y="1298864"/>
                <a:ext cx="363240" cy="2639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9405C9E6-C3E6-BD0B-71D2-3A4310E0E512}"/>
                  </a:ext>
                </a:extLst>
              </p14:cNvPr>
              <p14:cNvContentPartPr/>
              <p14:nvPr/>
            </p14:nvContentPartPr>
            <p14:xfrm>
              <a:off x="9177051" y="906480"/>
              <a:ext cx="192600" cy="17316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9405C9E6-C3E6-BD0B-71D2-3A4310E0E51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166251" y="895680"/>
                <a:ext cx="2138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6D4DFAD-D70A-5828-A8A5-2D7B84E2E716}"/>
                  </a:ext>
                </a:extLst>
              </p14:cNvPr>
              <p14:cNvContentPartPr/>
              <p14:nvPr/>
            </p14:nvContentPartPr>
            <p14:xfrm>
              <a:off x="2446747" y="3012903"/>
              <a:ext cx="267120" cy="3862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6D4DFAD-D70A-5828-A8A5-2D7B84E2E71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435932" y="3002113"/>
                <a:ext cx="288389" cy="407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5D59A68-F20D-470B-EF1C-FEC2EF786C3F}"/>
                  </a:ext>
                </a:extLst>
              </p14:cNvPr>
              <p14:cNvContentPartPr/>
              <p14:nvPr/>
            </p14:nvContentPartPr>
            <p14:xfrm>
              <a:off x="2636467" y="2914623"/>
              <a:ext cx="239040" cy="33012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5D59A68-F20D-470B-EF1C-FEC2EF786C3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625667" y="2903835"/>
                <a:ext cx="260280" cy="351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E8B45023-F71F-129B-49DF-70FDC485FECC}"/>
                  </a:ext>
                </a:extLst>
              </p14:cNvPr>
              <p14:cNvContentPartPr/>
              <p14:nvPr/>
            </p14:nvContentPartPr>
            <p14:xfrm>
              <a:off x="2601906" y="3210838"/>
              <a:ext cx="554400" cy="46764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E8B45023-F71F-129B-49DF-70FDC485FEC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91106" y="3200046"/>
                <a:ext cx="575640" cy="488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FA61B172-5D86-7F5E-3C95-84B552D92C38}"/>
                  </a:ext>
                </a:extLst>
              </p14:cNvPr>
              <p14:cNvContentPartPr/>
              <p14:nvPr/>
            </p14:nvContentPartPr>
            <p14:xfrm>
              <a:off x="2723586" y="3553198"/>
              <a:ext cx="3600" cy="13320"/>
            </p14:xfrm>
          </p:contentPart>
        </mc:Choice>
        <mc:Fallback xmlns=""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FA61B172-5D86-7F5E-3C95-84B552D92C3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712786" y="3542098"/>
                <a:ext cx="24840" cy="35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284CB338-12DD-BBCC-3CF4-F6FD0ED90763}"/>
                  </a:ext>
                </a:extLst>
              </p14:cNvPr>
              <p14:cNvContentPartPr/>
              <p14:nvPr/>
            </p14:nvContentPartPr>
            <p14:xfrm>
              <a:off x="3040386" y="3121198"/>
              <a:ext cx="138240" cy="7704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284CB338-12DD-BBCC-3CF4-F6FD0ED9076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029558" y="3110448"/>
                <a:ext cx="159535" cy="981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A6274B7-488F-9D5D-AFF3-13B07E19327B}"/>
                  </a:ext>
                </a:extLst>
              </p14:cNvPr>
              <p14:cNvContentPartPr/>
              <p14:nvPr/>
            </p14:nvContentPartPr>
            <p14:xfrm>
              <a:off x="2524866" y="3441238"/>
              <a:ext cx="57960" cy="2246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A6274B7-488F-9D5D-AFF3-13B07E19327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514066" y="3430421"/>
                <a:ext cx="79200" cy="245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3964E89-2512-4F4A-49AD-6B17948A8FAF}"/>
                  </a:ext>
                </a:extLst>
              </p14:cNvPr>
              <p14:cNvContentPartPr/>
              <p14:nvPr/>
            </p14:nvContentPartPr>
            <p14:xfrm>
              <a:off x="2838786" y="3401638"/>
              <a:ext cx="147600" cy="27396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3964E89-2512-4F4A-49AD-6B17948A8FA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827986" y="3390838"/>
                <a:ext cx="1688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532738CA-5B2C-B0D9-E971-CED378239631}"/>
                  </a:ext>
                </a:extLst>
              </p14:cNvPr>
              <p14:cNvContentPartPr/>
              <p14:nvPr/>
            </p14:nvContentPartPr>
            <p14:xfrm>
              <a:off x="2803506" y="3668758"/>
              <a:ext cx="57960" cy="27900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532738CA-5B2C-B0D9-E971-CED37823963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792706" y="3657958"/>
                <a:ext cx="7920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1B674C02-D33C-8F2E-E5F8-92765616C139}"/>
                  </a:ext>
                </a:extLst>
              </p14:cNvPr>
              <p14:cNvContentPartPr/>
              <p14:nvPr/>
            </p14:nvContentPartPr>
            <p14:xfrm>
              <a:off x="3158826" y="3380398"/>
              <a:ext cx="313920" cy="192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1B674C02-D33C-8F2E-E5F8-92765616C13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148026" y="3369578"/>
                <a:ext cx="335160" cy="21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4046B30D-CBA3-D111-199B-14297A1DA5EB}"/>
                  </a:ext>
                </a:extLst>
              </p14:cNvPr>
              <p14:cNvContentPartPr/>
              <p14:nvPr/>
            </p14:nvContentPartPr>
            <p14:xfrm>
              <a:off x="2993175" y="3605049"/>
              <a:ext cx="167040" cy="16704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4046B30D-CBA3-D111-199B-14297A1DA5E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982398" y="3594249"/>
                <a:ext cx="188234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FEC2FFA0-31FE-78BA-FA0F-3EC768679D23}"/>
                  </a:ext>
                </a:extLst>
              </p14:cNvPr>
              <p14:cNvContentPartPr/>
              <p14:nvPr/>
            </p14:nvContentPartPr>
            <p14:xfrm>
              <a:off x="1377495" y="1754649"/>
              <a:ext cx="162000" cy="1828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FEC2FFA0-31FE-78BA-FA0F-3EC768679D2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366695" y="1743828"/>
                <a:ext cx="183240" cy="204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10F4EC8-E44A-E765-3CE5-23701A6104C1}"/>
                  </a:ext>
                </a:extLst>
              </p14:cNvPr>
              <p14:cNvContentPartPr/>
              <p14:nvPr/>
            </p14:nvContentPartPr>
            <p14:xfrm>
              <a:off x="2086335" y="2171889"/>
              <a:ext cx="156240" cy="21924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10F4EC8-E44A-E765-3CE5-23701A6104C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075535" y="2161089"/>
                <a:ext cx="17748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59E78314-149F-1CBF-F959-E8D932DA1585}"/>
                  </a:ext>
                </a:extLst>
              </p14:cNvPr>
              <p14:cNvContentPartPr/>
              <p14:nvPr/>
            </p14:nvContentPartPr>
            <p14:xfrm>
              <a:off x="2164455" y="2364489"/>
              <a:ext cx="271440" cy="38628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59E78314-149F-1CBF-F959-E8D932DA158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153655" y="2353679"/>
                <a:ext cx="292680" cy="4075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734BD9B-A562-B931-CD18-7D3E71A15CB8}"/>
                  </a:ext>
                </a:extLst>
              </p14:cNvPr>
              <p14:cNvContentPartPr/>
              <p14:nvPr/>
            </p14:nvContentPartPr>
            <p14:xfrm>
              <a:off x="1533735" y="2004849"/>
              <a:ext cx="339120" cy="32364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734BD9B-A562-B931-CD18-7D3E71A15CB8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522946" y="1994037"/>
                <a:ext cx="360337" cy="3449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8212BF18-5126-DFE8-363D-F7C983ABD2E7}"/>
                  </a:ext>
                </a:extLst>
              </p14:cNvPr>
              <p14:cNvContentPartPr/>
              <p14:nvPr/>
            </p14:nvContentPartPr>
            <p14:xfrm>
              <a:off x="1523405" y="3068047"/>
              <a:ext cx="860040" cy="48024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8212BF18-5126-DFE8-363D-F7C983ABD2E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512610" y="3057239"/>
                <a:ext cx="881271" cy="501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352C6256-13AE-C306-8430-B2D3EC9B3D1C}"/>
                  </a:ext>
                </a:extLst>
              </p14:cNvPr>
              <p14:cNvContentPartPr/>
              <p14:nvPr/>
            </p14:nvContentPartPr>
            <p14:xfrm>
              <a:off x="2738405" y="2453167"/>
              <a:ext cx="489600" cy="49032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352C6256-13AE-C306-8430-B2D3EC9B3D1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2727613" y="2442359"/>
                <a:ext cx="510824" cy="51157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4D69F5C9-03AA-8A4B-FD76-9EDD361A4D03}"/>
                  </a:ext>
                </a:extLst>
              </p14:cNvPr>
              <p14:cNvContentPartPr/>
              <p14:nvPr/>
            </p14:nvContentPartPr>
            <p14:xfrm>
              <a:off x="3248525" y="2469367"/>
              <a:ext cx="78480" cy="831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4D69F5C9-03AA-8A4B-FD76-9EDD361A4D0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237725" y="2458567"/>
                <a:ext cx="9972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E9A0CBB-83E3-06D5-0058-EC5DB0F22C41}"/>
                  </a:ext>
                </a:extLst>
              </p14:cNvPr>
              <p14:cNvContentPartPr/>
              <p14:nvPr/>
            </p14:nvContentPartPr>
            <p14:xfrm>
              <a:off x="2316125" y="1453087"/>
              <a:ext cx="687600" cy="61992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E9A0CBB-83E3-06D5-0058-EC5DB0F22C41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305325" y="1442293"/>
                <a:ext cx="708840" cy="6411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200" name="Ink 199">
                <a:extLst>
                  <a:ext uri="{FF2B5EF4-FFF2-40B4-BE49-F238E27FC236}">
                    <a16:creationId xmlns:a16="http://schemas.microsoft.com/office/drawing/2014/main" id="{C242F68F-FC4F-B74D-1F90-9D6976D4D6E3}"/>
                  </a:ext>
                </a:extLst>
              </p14:cNvPr>
              <p14:cNvContentPartPr/>
              <p14:nvPr/>
            </p14:nvContentPartPr>
            <p14:xfrm>
              <a:off x="3050575" y="1230520"/>
              <a:ext cx="505800" cy="295200"/>
            </p14:xfrm>
          </p:contentPart>
        </mc:Choice>
        <mc:Fallback xmlns="">
          <p:pic>
            <p:nvPicPr>
              <p:cNvPr id="200" name="Ink 199">
                <a:extLst>
                  <a:ext uri="{FF2B5EF4-FFF2-40B4-BE49-F238E27FC236}">
                    <a16:creationId xmlns:a16="http://schemas.microsoft.com/office/drawing/2014/main" id="{C242F68F-FC4F-B74D-1F90-9D6976D4D6E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039783" y="1219720"/>
                <a:ext cx="527025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B9000455-8D71-A96F-4492-B34D033E9DBA}"/>
                  </a:ext>
                </a:extLst>
              </p14:cNvPr>
              <p14:cNvContentPartPr/>
              <p14:nvPr/>
            </p14:nvContentPartPr>
            <p14:xfrm>
              <a:off x="10766181" y="3012903"/>
              <a:ext cx="1133280" cy="665640"/>
            </p14:xfrm>
          </p:contentPart>
        </mc:Choice>
        <mc:Fallback xmlns=""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B9000455-8D71-A96F-4492-B34D033E9DBA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0755384" y="3002103"/>
                <a:ext cx="1154513" cy="68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12" name="Ink 211">
                <a:extLst>
                  <a:ext uri="{FF2B5EF4-FFF2-40B4-BE49-F238E27FC236}">
                    <a16:creationId xmlns:a16="http://schemas.microsoft.com/office/drawing/2014/main" id="{512188D2-E3F7-3F54-0788-91359D05C020}"/>
                  </a:ext>
                </a:extLst>
              </p14:cNvPr>
              <p14:cNvContentPartPr/>
              <p14:nvPr/>
            </p14:nvContentPartPr>
            <p14:xfrm>
              <a:off x="11052381" y="3617703"/>
              <a:ext cx="877320" cy="333000"/>
            </p14:xfrm>
          </p:contentPart>
        </mc:Choice>
        <mc:Fallback xmlns="">
          <p:pic>
            <p:nvPicPr>
              <p:cNvPr id="212" name="Ink 211">
                <a:extLst>
                  <a:ext uri="{FF2B5EF4-FFF2-40B4-BE49-F238E27FC236}">
                    <a16:creationId xmlns:a16="http://schemas.microsoft.com/office/drawing/2014/main" id="{512188D2-E3F7-3F54-0788-91359D05C020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041581" y="3606903"/>
                <a:ext cx="89856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13" name="Ink 212">
                <a:extLst>
                  <a:ext uri="{FF2B5EF4-FFF2-40B4-BE49-F238E27FC236}">
                    <a16:creationId xmlns:a16="http://schemas.microsoft.com/office/drawing/2014/main" id="{DC7DB68D-02FA-2686-B6D1-3F78D35C4D79}"/>
                  </a:ext>
                </a:extLst>
              </p14:cNvPr>
              <p14:cNvContentPartPr/>
              <p14:nvPr/>
            </p14:nvContentPartPr>
            <p14:xfrm>
              <a:off x="10772661" y="3458943"/>
              <a:ext cx="60840" cy="106200"/>
            </p14:xfrm>
          </p:contentPart>
        </mc:Choice>
        <mc:Fallback xmlns="">
          <p:pic>
            <p:nvPicPr>
              <p:cNvPr id="213" name="Ink 212">
                <a:extLst>
                  <a:ext uri="{FF2B5EF4-FFF2-40B4-BE49-F238E27FC236}">
                    <a16:creationId xmlns:a16="http://schemas.microsoft.com/office/drawing/2014/main" id="{DC7DB68D-02FA-2686-B6D1-3F78D35C4D79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0761861" y="3448143"/>
                <a:ext cx="820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599968E3-9C9C-1E18-21EB-86BA32CA96B3}"/>
                  </a:ext>
                </a:extLst>
              </p14:cNvPr>
              <p14:cNvContentPartPr/>
              <p14:nvPr/>
            </p14:nvContentPartPr>
            <p14:xfrm>
              <a:off x="10704666" y="3523538"/>
              <a:ext cx="378360" cy="37332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599968E3-9C9C-1E18-21EB-86BA32CA96B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0693866" y="3512738"/>
                <a:ext cx="399600" cy="39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24" name="Ink 223">
                <a:extLst>
                  <a:ext uri="{FF2B5EF4-FFF2-40B4-BE49-F238E27FC236}">
                    <a16:creationId xmlns:a16="http://schemas.microsoft.com/office/drawing/2014/main" id="{483F3361-6B8D-FFBC-EB31-A75BFC5605D4}"/>
                  </a:ext>
                </a:extLst>
              </p14:cNvPr>
              <p14:cNvContentPartPr/>
              <p14:nvPr/>
            </p14:nvContentPartPr>
            <p14:xfrm>
              <a:off x="10923186" y="3753938"/>
              <a:ext cx="159840" cy="153000"/>
            </p14:xfrm>
          </p:contentPart>
        </mc:Choice>
        <mc:Fallback xmlns="">
          <p:pic>
            <p:nvPicPr>
              <p:cNvPr id="224" name="Ink 223">
                <a:extLst>
                  <a:ext uri="{FF2B5EF4-FFF2-40B4-BE49-F238E27FC236}">
                    <a16:creationId xmlns:a16="http://schemas.microsoft.com/office/drawing/2014/main" id="{483F3361-6B8D-FFBC-EB31-A75BFC5605D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0912386" y="3743138"/>
                <a:ext cx="18108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32" name="Ink 231">
                <a:extLst>
                  <a:ext uri="{FF2B5EF4-FFF2-40B4-BE49-F238E27FC236}">
                    <a16:creationId xmlns:a16="http://schemas.microsoft.com/office/drawing/2014/main" id="{CB603CE0-CB09-73BF-03E6-6700EE211DDE}"/>
                  </a:ext>
                </a:extLst>
              </p14:cNvPr>
              <p14:cNvContentPartPr/>
              <p14:nvPr/>
            </p14:nvContentPartPr>
            <p14:xfrm>
              <a:off x="10624746" y="3516698"/>
              <a:ext cx="281880" cy="173160"/>
            </p14:xfrm>
          </p:contentPart>
        </mc:Choice>
        <mc:Fallback xmlns="">
          <p:pic>
            <p:nvPicPr>
              <p:cNvPr id="232" name="Ink 231">
                <a:extLst>
                  <a:ext uri="{FF2B5EF4-FFF2-40B4-BE49-F238E27FC236}">
                    <a16:creationId xmlns:a16="http://schemas.microsoft.com/office/drawing/2014/main" id="{CB603CE0-CB09-73BF-03E6-6700EE211DDE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0613946" y="3505920"/>
                <a:ext cx="303120" cy="1943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36" name="Ink 235">
                <a:extLst>
                  <a:ext uri="{FF2B5EF4-FFF2-40B4-BE49-F238E27FC236}">
                    <a16:creationId xmlns:a16="http://schemas.microsoft.com/office/drawing/2014/main" id="{E95A8F1B-CB98-8AB4-6C20-3B8D9AC59BB8}"/>
                  </a:ext>
                </a:extLst>
              </p14:cNvPr>
              <p14:cNvContentPartPr/>
              <p14:nvPr/>
            </p14:nvContentPartPr>
            <p14:xfrm>
              <a:off x="10821306" y="3424898"/>
              <a:ext cx="105840" cy="186840"/>
            </p14:xfrm>
          </p:contentPart>
        </mc:Choice>
        <mc:Fallback xmlns="">
          <p:pic>
            <p:nvPicPr>
              <p:cNvPr id="236" name="Ink 235">
                <a:extLst>
                  <a:ext uri="{FF2B5EF4-FFF2-40B4-BE49-F238E27FC236}">
                    <a16:creationId xmlns:a16="http://schemas.microsoft.com/office/drawing/2014/main" id="{E95A8F1B-CB98-8AB4-6C20-3B8D9AC59BB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810469" y="3414098"/>
                <a:ext cx="127152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41" name="Ink 240">
                <a:extLst>
                  <a:ext uri="{FF2B5EF4-FFF2-40B4-BE49-F238E27FC236}">
                    <a16:creationId xmlns:a16="http://schemas.microsoft.com/office/drawing/2014/main" id="{CA2BA9D1-025A-C846-B8D3-67797313AFA9}"/>
                  </a:ext>
                </a:extLst>
              </p14:cNvPr>
              <p14:cNvContentPartPr/>
              <p14:nvPr/>
            </p14:nvContentPartPr>
            <p14:xfrm>
              <a:off x="10855146" y="3760778"/>
              <a:ext cx="281880" cy="213840"/>
            </p14:xfrm>
          </p:contentPart>
        </mc:Choice>
        <mc:Fallback xmlns="">
          <p:pic>
            <p:nvPicPr>
              <p:cNvPr id="241" name="Ink 240">
                <a:extLst>
                  <a:ext uri="{FF2B5EF4-FFF2-40B4-BE49-F238E27FC236}">
                    <a16:creationId xmlns:a16="http://schemas.microsoft.com/office/drawing/2014/main" id="{CA2BA9D1-025A-C846-B8D3-67797313AFA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844346" y="3749996"/>
                <a:ext cx="303120" cy="2350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45" name="Ink 244">
                <a:extLst>
                  <a:ext uri="{FF2B5EF4-FFF2-40B4-BE49-F238E27FC236}">
                    <a16:creationId xmlns:a16="http://schemas.microsoft.com/office/drawing/2014/main" id="{2D4A16F7-72A8-A798-A5D7-F2ECFFDB9E14}"/>
                  </a:ext>
                </a:extLst>
              </p14:cNvPr>
              <p14:cNvContentPartPr/>
              <p14:nvPr/>
            </p14:nvContentPartPr>
            <p14:xfrm>
              <a:off x="10319466" y="3665738"/>
              <a:ext cx="756720" cy="529560"/>
            </p14:xfrm>
          </p:contentPart>
        </mc:Choice>
        <mc:Fallback xmlns="">
          <p:pic>
            <p:nvPicPr>
              <p:cNvPr id="245" name="Ink 244">
                <a:extLst>
                  <a:ext uri="{FF2B5EF4-FFF2-40B4-BE49-F238E27FC236}">
                    <a16:creationId xmlns:a16="http://schemas.microsoft.com/office/drawing/2014/main" id="{2D4A16F7-72A8-A798-A5D7-F2ECFFDB9E1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0308661" y="3654931"/>
                <a:ext cx="777970" cy="5508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4EAB5025-EAF2-C410-35DE-5847B79397D2}"/>
                  </a:ext>
                </a:extLst>
              </p14:cNvPr>
              <p14:cNvContentPartPr/>
              <p14:nvPr/>
            </p14:nvContentPartPr>
            <p14:xfrm>
              <a:off x="10417944" y="4008458"/>
              <a:ext cx="98640" cy="9864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4EAB5025-EAF2-C410-35DE-5847B79397D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407144" y="3997658"/>
                <a:ext cx="11988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32CFB856-4585-87BE-1C5F-1AE742BD68DB}"/>
                  </a:ext>
                </a:extLst>
              </p14:cNvPr>
              <p14:cNvContentPartPr/>
              <p14:nvPr/>
            </p14:nvContentPartPr>
            <p14:xfrm>
              <a:off x="11076024" y="3320138"/>
              <a:ext cx="384840" cy="23076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32CFB856-4585-87BE-1C5F-1AE742BD68DB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065214" y="3309321"/>
                <a:ext cx="406100" cy="252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58355B77-A733-DCA2-B33B-2614404CE1D8}"/>
                  </a:ext>
                </a:extLst>
              </p14:cNvPr>
              <p14:cNvContentPartPr/>
              <p14:nvPr/>
            </p14:nvContentPartPr>
            <p14:xfrm>
              <a:off x="10926624" y="3625058"/>
              <a:ext cx="91800" cy="9180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58355B77-A733-DCA2-B33B-2614404CE1D8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915866" y="3614258"/>
                <a:ext cx="112957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D2A9F77F-9933-1B1C-C100-5D248D4A529B}"/>
                  </a:ext>
                </a:extLst>
              </p14:cNvPr>
              <p14:cNvContentPartPr/>
              <p14:nvPr/>
            </p14:nvContentPartPr>
            <p14:xfrm>
              <a:off x="10760304" y="3726938"/>
              <a:ext cx="173160" cy="12240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D2A9F77F-9933-1B1C-C100-5D248D4A529B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0749504" y="3716138"/>
                <a:ext cx="19440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F3CDEACD-FDA7-81D8-63F7-5688FD9FC644}"/>
                  </a:ext>
                </a:extLst>
              </p14:cNvPr>
              <p14:cNvContentPartPr/>
              <p14:nvPr/>
            </p14:nvContentPartPr>
            <p14:xfrm>
              <a:off x="10865592" y="3764236"/>
              <a:ext cx="34200" cy="1087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F3CDEACD-FDA7-81D8-63F7-5688FD9FC644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10854792" y="3753472"/>
                <a:ext cx="55440" cy="1298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77" name="Ink 276">
                <a:extLst>
                  <a:ext uri="{FF2B5EF4-FFF2-40B4-BE49-F238E27FC236}">
                    <a16:creationId xmlns:a16="http://schemas.microsoft.com/office/drawing/2014/main" id="{EC3E66B6-87D4-7D91-BC9A-B2A7877AE9AD}"/>
                  </a:ext>
                </a:extLst>
              </p14:cNvPr>
              <p14:cNvContentPartPr/>
              <p14:nvPr/>
            </p14:nvContentPartPr>
            <p14:xfrm>
              <a:off x="11483135" y="2589598"/>
              <a:ext cx="527760" cy="722520"/>
            </p14:xfrm>
          </p:contentPart>
        </mc:Choice>
        <mc:Fallback xmlns="">
          <p:pic>
            <p:nvPicPr>
              <p:cNvPr id="277" name="Ink 276">
                <a:extLst>
                  <a:ext uri="{FF2B5EF4-FFF2-40B4-BE49-F238E27FC236}">
                    <a16:creationId xmlns:a16="http://schemas.microsoft.com/office/drawing/2014/main" id="{EC3E66B6-87D4-7D91-BC9A-B2A7877AE9A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11472335" y="2578793"/>
                <a:ext cx="549000" cy="7437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84" name="Ink 283">
                <a:extLst>
                  <a:ext uri="{FF2B5EF4-FFF2-40B4-BE49-F238E27FC236}">
                    <a16:creationId xmlns:a16="http://schemas.microsoft.com/office/drawing/2014/main" id="{FD21424F-2139-E4E7-AB05-79DD060FF854}"/>
                  </a:ext>
                </a:extLst>
              </p14:cNvPr>
              <p14:cNvContentPartPr/>
              <p14:nvPr/>
            </p14:nvContentPartPr>
            <p14:xfrm>
              <a:off x="11821535" y="2761318"/>
              <a:ext cx="253080" cy="144720"/>
            </p14:xfrm>
          </p:contentPart>
        </mc:Choice>
        <mc:Fallback xmlns="">
          <p:pic>
            <p:nvPicPr>
              <p:cNvPr id="284" name="Ink 283">
                <a:extLst>
                  <a:ext uri="{FF2B5EF4-FFF2-40B4-BE49-F238E27FC236}">
                    <a16:creationId xmlns:a16="http://schemas.microsoft.com/office/drawing/2014/main" id="{FD21424F-2139-E4E7-AB05-79DD060FF85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1810735" y="2750518"/>
                <a:ext cx="27432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85" name="Ink 284">
                <a:extLst>
                  <a:ext uri="{FF2B5EF4-FFF2-40B4-BE49-F238E27FC236}">
                    <a16:creationId xmlns:a16="http://schemas.microsoft.com/office/drawing/2014/main" id="{93F59C5A-B220-9F97-16DB-4EF13DF8E6CB}"/>
                  </a:ext>
                </a:extLst>
              </p14:cNvPr>
              <p14:cNvContentPartPr/>
              <p14:nvPr/>
            </p14:nvContentPartPr>
            <p14:xfrm>
              <a:off x="12065255" y="2607958"/>
              <a:ext cx="36360" cy="18360"/>
            </p14:xfrm>
          </p:contentPart>
        </mc:Choice>
        <mc:Fallback xmlns="">
          <p:pic>
            <p:nvPicPr>
              <p:cNvPr id="285" name="Ink 284">
                <a:extLst>
                  <a:ext uri="{FF2B5EF4-FFF2-40B4-BE49-F238E27FC236}">
                    <a16:creationId xmlns:a16="http://schemas.microsoft.com/office/drawing/2014/main" id="{93F59C5A-B220-9F97-16DB-4EF13DF8E6CB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2054455" y="2597158"/>
                <a:ext cx="5760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86" name="Ink 285">
                <a:extLst>
                  <a:ext uri="{FF2B5EF4-FFF2-40B4-BE49-F238E27FC236}">
                    <a16:creationId xmlns:a16="http://schemas.microsoft.com/office/drawing/2014/main" id="{1DAD55A3-64FA-AE3D-6A00-376D3C3673C5}"/>
                  </a:ext>
                </a:extLst>
              </p14:cNvPr>
              <p14:cNvContentPartPr/>
              <p14:nvPr/>
            </p14:nvContentPartPr>
            <p14:xfrm>
              <a:off x="11135735" y="2785798"/>
              <a:ext cx="45360" cy="282600"/>
            </p14:xfrm>
          </p:contentPart>
        </mc:Choice>
        <mc:Fallback xmlns="">
          <p:pic>
            <p:nvPicPr>
              <p:cNvPr id="286" name="Ink 285">
                <a:extLst>
                  <a:ext uri="{FF2B5EF4-FFF2-40B4-BE49-F238E27FC236}">
                    <a16:creationId xmlns:a16="http://schemas.microsoft.com/office/drawing/2014/main" id="{1DAD55A3-64FA-AE3D-6A00-376D3C3673C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1125020" y="2774998"/>
                <a:ext cx="66433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20D05A85-3360-C3EC-BC0A-61CB7B4F4414}"/>
                  </a:ext>
                </a:extLst>
              </p14:cNvPr>
              <p14:cNvContentPartPr/>
              <p14:nvPr/>
            </p14:nvContentPartPr>
            <p14:xfrm>
              <a:off x="11004695" y="2476918"/>
              <a:ext cx="722160" cy="225720"/>
            </p14:xfrm>
          </p:contentPart>
        </mc:Choice>
        <mc:Fallback xmlns=""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20D05A85-3360-C3EC-BC0A-61CB7B4F4414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993895" y="2466118"/>
                <a:ext cx="7434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E7B4C55F-6281-45F2-B469-437942303135}"/>
                  </a:ext>
                </a:extLst>
              </p14:cNvPr>
              <p14:cNvContentPartPr/>
              <p14:nvPr/>
            </p14:nvContentPartPr>
            <p14:xfrm>
              <a:off x="10603295" y="3284758"/>
              <a:ext cx="108720" cy="167400"/>
            </p14:xfrm>
          </p:contentPart>
        </mc:Choice>
        <mc:Fallback xmlns=""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E7B4C55F-6281-45F2-B469-437942303135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592495" y="3273958"/>
                <a:ext cx="12996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305" name="Ink 304">
                <a:extLst>
                  <a:ext uri="{FF2B5EF4-FFF2-40B4-BE49-F238E27FC236}">
                    <a16:creationId xmlns:a16="http://schemas.microsoft.com/office/drawing/2014/main" id="{FD8CC9E3-E536-F9E3-91F6-0A0004FC0CD2}"/>
                  </a:ext>
                </a:extLst>
              </p14:cNvPr>
              <p14:cNvContentPartPr/>
              <p14:nvPr/>
            </p14:nvContentPartPr>
            <p14:xfrm>
              <a:off x="10260215" y="2995678"/>
              <a:ext cx="528480" cy="176400"/>
            </p14:xfrm>
          </p:contentPart>
        </mc:Choice>
        <mc:Fallback xmlns="">
          <p:pic>
            <p:nvPicPr>
              <p:cNvPr id="305" name="Ink 304">
                <a:extLst>
                  <a:ext uri="{FF2B5EF4-FFF2-40B4-BE49-F238E27FC236}">
                    <a16:creationId xmlns:a16="http://schemas.microsoft.com/office/drawing/2014/main" id="{FD8CC9E3-E536-F9E3-91F6-0A0004FC0CD2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249408" y="2984878"/>
                <a:ext cx="549734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E716AE72-FC6D-F552-32C1-AB7B721A8181}"/>
                  </a:ext>
                </a:extLst>
              </p14:cNvPr>
              <p14:cNvContentPartPr/>
              <p14:nvPr/>
            </p14:nvContentPartPr>
            <p14:xfrm>
              <a:off x="6383059" y="5791186"/>
              <a:ext cx="11160" cy="37800"/>
            </p14:xfrm>
          </p:contentPart>
        </mc:Choice>
        <mc:Fallback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E716AE72-FC6D-F552-32C1-AB7B721A8181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6368659" y="5776786"/>
                <a:ext cx="3960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0A1B8BC6-F703-B2BC-32A1-36E08825AF8D}"/>
                  </a:ext>
                </a:extLst>
              </p14:cNvPr>
              <p14:cNvContentPartPr/>
              <p14:nvPr/>
            </p14:nvContentPartPr>
            <p14:xfrm>
              <a:off x="6752059" y="5759146"/>
              <a:ext cx="43200" cy="444240"/>
            </p14:xfrm>
          </p:contentPart>
        </mc:Choice>
        <mc:Fallback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0A1B8BC6-F703-B2BC-32A1-36E08825AF8D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741259" y="5748346"/>
                <a:ext cx="64440" cy="46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355" name="Ink 354">
                <a:extLst>
                  <a:ext uri="{FF2B5EF4-FFF2-40B4-BE49-F238E27FC236}">
                    <a16:creationId xmlns:a16="http://schemas.microsoft.com/office/drawing/2014/main" id="{97E2F083-5AD2-4809-B6C7-84A29E4D137E}"/>
                  </a:ext>
                </a:extLst>
              </p14:cNvPr>
              <p14:cNvContentPartPr/>
              <p14:nvPr/>
            </p14:nvContentPartPr>
            <p14:xfrm>
              <a:off x="6315293" y="5581429"/>
              <a:ext cx="415440" cy="205200"/>
            </p14:xfrm>
          </p:contentPart>
        </mc:Choice>
        <mc:Fallback>
          <p:pic>
            <p:nvPicPr>
              <p:cNvPr id="355" name="Ink 354">
                <a:extLst>
                  <a:ext uri="{FF2B5EF4-FFF2-40B4-BE49-F238E27FC236}">
                    <a16:creationId xmlns:a16="http://schemas.microsoft.com/office/drawing/2014/main" id="{97E2F083-5AD2-4809-B6C7-84A29E4D137E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6304493" y="5567029"/>
                <a:ext cx="4366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359" name="Ink 358">
                <a:extLst>
                  <a:ext uri="{FF2B5EF4-FFF2-40B4-BE49-F238E27FC236}">
                    <a16:creationId xmlns:a16="http://schemas.microsoft.com/office/drawing/2014/main" id="{78AFB8D7-B0C1-7BEF-A7AE-0A131D94E083}"/>
                  </a:ext>
                </a:extLst>
              </p14:cNvPr>
              <p14:cNvContentPartPr/>
              <p14:nvPr/>
            </p14:nvContentPartPr>
            <p14:xfrm>
              <a:off x="6785093" y="6097669"/>
              <a:ext cx="109080" cy="181800"/>
            </p14:xfrm>
          </p:contentPart>
        </mc:Choice>
        <mc:Fallback>
          <p:pic>
            <p:nvPicPr>
              <p:cNvPr id="359" name="Ink 358">
                <a:extLst>
                  <a:ext uri="{FF2B5EF4-FFF2-40B4-BE49-F238E27FC236}">
                    <a16:creationId xmlns:a16="http://schemas.microsoft.com/office/drawing/2014/main" id="{78AFB8D7-B0C1-7BEF-A7AE-0A131D94E083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774293" y="6086890"/>
                <a:ext cx="130320" cy="202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37C94540-BF9B-F083-A907-AE852600797E}"/>
                  </a:ext>
                </a:extLst>
              </p14:cNvPr>
              <p14:cNvContentPartPr/>
              <p14:nvPr/>
            </p14:nvContentPartPr>
            <p14:xfrm>
              <a:off x="6346613" y="5804269"/>
              <a:ext cx="171720" cy="503280"/>
            </p14:xfrm>
          </p:contentPart>
        </mc:Choice>
        <mc:Fallback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37C94540-BF9B-F083-A907-AE852600797E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6335813" y="5793469"/>
                <a:ext cx="192960" cy="5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378" name="Ink 377">
                <a:extLst>
                  <a:ext uri="{FF2B5EF4-FFF2-40B4-BE49-F238E27FC236}">
                    <a16:creationId xmlns:a16="http://schemas.microsoft.com/office/drawing/2014/main" id="{4BA3813F-869C-62A1-99E8-B1A0E2DB1D1E}"/>
                  </a:ext>
                </a:extLst>
              </p14:cNvPr>
              <p14:cNvContentPartPr/>
              <p14:nvPr/>
            </p14:nvContentPartPr>
            <p14:xfrm>
              <a:off x="6538493" y="6222229"/>
              <a:ext cx="236520" cy="54720"/>
            </p14:xfrm>
          </p:contentPart>
        </mc:Choice>
        <mc:Fallback>
          <p:pic>
            <p:nvPicPr>
              <p:cNvPr id="378" name="Ink 377">
                <a:extLst>
                  <a:ext uri="{FF2B5EF4-FFF2-40B4-BE49-F238E27FC236}">
                    <a16:creationId xmlns:a16="http://schemas.microsoft.com/office/drawing/2014/main" id="{4BA3813F-869C-62A1-99E8-B1A0E2DB1D1E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6527693" y="6211500"/>
                <a:ext cx="257760" cy="758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386" name="Ink 385">
                <a:extLst>
                  <a:ext uri="{FF2B5EF4-FFF2-40B4-BE49-F238E27FC236}">
                    <a16:creationId xmlns:a16="http://schemas.microsoft.com/office/drawing/2014/main" id="{6D0CC803-D2D4-9CEC-06E6-B5B335856B99}"/>
                  </a:ext>
                </a:extLst>
              </p14:cNvPr>
              <p14:cNvContentPartPr/>
              <p14:nvPr/>
            </p14:nvContentPartPr>
            <p14:xfrm>
              <a:off x="6519200" y="5811215"/>
              <a:ext cx="88200" cy="427680"/>
            </p14:xfrm>
          </p:contentPart>
        </mc:Choice>
        <mc:Fallback>
          <p:pic>
            <p:nvPicPr>
              <p:cNvPr id="386" name="Ink 385">
                <a:extLst>
                  <a:ext uri="{FF2B5EF4-FFF2-40B4-BE49-F238E27FC236}">
                    <a16:creationId xmlns:a16="http://schemas.microsoft.com/office/drawing/2014/main" id="{6D0CC803-D2D4-9CEC-06E6-B5B335856B99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6508400" y="5800415"/>
                <a:ext cx="109440" cy="44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389" name="Ink 388">
                <a:extLst>
                  <a:ext uri="{FF2B5EF4-FFF2-40B4-BE49-F238E27FC236}">
                    <a16:creationId xmlns:a16="http://schemas.microsoft.com/office/drawing/2014/main" id="{BC955D67-EC79-3D56-8C19-939D27EAB129}"/>
                  </a:ext>
                </a:extLst>
              </p14:cNvPr>
              <p14:cNvContentPartPr/>
              <p14:nvPr/>
            </p14:nvContentPartPr>
            <p14:xfrm>
              <a:off x="6406160" y="5963495"/>
              <a:ext cx="416160" cy="83520"/>
            </p14:xfrm>
          </p:contentPart>
        </mc:Choice>
        <mc:Fallback>
          <p:pic>
            <p:nvPicPr>
              <p:cNvPr id="389" name="Ink 388">
                <a:extLst>
                  <a:ext uri="{FF2B5EF4-FFF2-40B4-BE49-F238E27FC236}">
                    <a16:creationId xmlns:a16="http://schemas.microsoft.com/office/drawing/2014/main" id="{BC955D67-EC79-3D56-8C19-939D27EAB129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395351" y="5952695"/>
                <a:ext cx="437418" cy="10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392" name="Ink 391">
                <a:extLst>
                  <a:ext uri="{FF2B5EF4-FFF2-40B4-BE49-F238E27FC236}">
                    <a16:creationId xmlns:a16="http://schemas.microsoft.com/office/drawing/2014/main" id="{2A3CC2D4-7C8D-CCDA-932F-2EC257E5A9C9}"/>
                  </a:ext>
                </a:extLst>
              </p14:cNvPr>
              <p14:cNvContentPartPr/>
              <p14:nvPr/>
            </p14:nvContentPartPr>
            <p14:xfrm>
              <a:off x="6450080" y="6153215"/>
              <a:ext cx="307440" cy="106200"/>
            </p14:xfrm>
          </p:contentPart>
        </mc:Choice>
        <mc:Fallback>
          <p:pic>
            <p:nvPicPr>
              <p:cNvPr id="392" name="Ink 391">
                <a:extLst>
                  <a:ext uri="{FF2B5EF4-FFF2-40B4-BE49-F238E27FC236}">
                    <a16:creationId xmlns:a16="http://schemas.microsoft.com/office/drawing/2014/main" id="{2A3CC2D4-7C8D-CCDA-932F-2EC257E5A9C9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439280" y="6142451"/>
                <a:ext cx="328680" cy="1273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403" name="Ink 402">
                <a:extLst>
                  <a:ext uri="{FF2B5EF4-FFF2-40B4-BE49-F238E27FC236}">
                    <a16:creationId xmlns:a16="http://schemas.microsoft.com/office/drawing/2014/main" id="{0BC78582-4CF1-D4B6-8F64-8D02BE3D515B}"/>
                  </a:ext>
                </a:extLst>
              </p14:cNvPr>
              <p14:cNvContentPartPr/>
              <p14:nvPr/>
            </p14:nvContentPartPr>
            <p14:xfrm>
              <a:off x="7755080" y="5799695"/>
              <a:ext cx="101880" cy="95040"/>
            </p14:xfrm>
          </p:contentPart>
        </mc:Choice>
        <mc:Fallback>
          <p:pic>
            <p:nvPicPr>
              <p:cNvPr id="403" name="Ink 402">
                <a:extLst>
                  <a:ext uri="{FF2B5EF4-FFF2-40B4-BE49-F238E27FC236}">
                    <a16:creationId xmlns:a16="http://schemas.microsoft.com/office/drawing/2014/main" id="{0BC78582-4CF1-D4B6-8F64-8D02BE3D515B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7744280" y="5788895"/>
                <a:ext cx="12312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406" name="Ink 405">
                <a:extLst>
                  <a:ext uri="{FF2B5EF4-FFF2-40B4-BE49-F238E27FC236}">
                    <a16:creationId xmlns:a16="http://schemas.microsoft.com/office/drawing/2014/main" id="{39AACB19-C429-8DD0-85BB-95D551EA8694}"/>
                  </a:ext>
                </a:extLst>
              </p14:cNvPr>
              <p14:cNvContentPartPr/>
              <p14:nvPr/>
            </p14:nvContentPartPr>
            <p14:xfrm>
              <a:off x="6648811" y="5480844"/>
              <a:ext cx="127440" cy="127440"/>
            </p14:xfrm>
          </p:contentPart>
        </mc:Choice>
        <mc:Fallback>
          <p:pic>
            <p:nvPicPr>
              <p:cNvPr id="406" name="Ink 405">
                <a:extLst>
                  <a:ext uri="{FF2B5EF4-FFF2-40B4-BE49-F238E27FC236}">
                    <a16:creationId xmlns:a16="http://schemas.microsoft.com/office/drawing/2014/main" id="{39AACB19-C429-8DD0-85BB-95D551EA8694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6638011" y="5470044"/>
                <a:ext cx="14868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B9DE77D7-E1C4-9096-68F8-B63953C7AE84}"/>
                  </a:ext>
                </a:extLst>
              </p14:cNvPr>
              <p14:cNvContentPartPr/>
              <p14:nvPr/>
            </p14:nvContentPartPr>
            <p14:xfrm>
              <a:off x="6293131" y="5529444"/>
              <a:ext cx="99720" cy="108720"/>
            </p14:xfrm>
          </p:contentPart>
        </mc:Choice>
        <mc:Fallback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B9DE77D7-E1C4-9096-68F8-B63953C7AE84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6282331" y="5518644"/>
                <a:ext cx="12096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1E253FF7-BB72-23F9-A5EB-EFD44F7B057D}"/>
                  </a:ext>
                </a:extLst>
              </p14:cNvPr>
              <p14:cNvContentPartPr/>
              <p14:nvPr/>
            </p14:nvContentPartPr>
            <p14:xfrm>
              <a:off x="6660331" y="5640324"/>
              <a:ext cx="11880" cy="720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1E253FF7-BB72-23F9-A5EB-EFD44F7B057D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6649531" y="5630038"/>
                <a:ext cx="33120" cy="274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66B731D1-44D6-DB7E-60F6-D3D1FF083872}"/>
                  </a:ext>
                </a:extLst>
              </p14:cNvPr>
              <p14:cNvContentPartPr/>
              <p14:nvPr/>
            </p14:nvContentPartPr>
            <p14:xfrm>
              <a:off x="6997291" y="5688924"/>
              <a:ext cx="32760" cy="468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66B731D1-44D6-DB7E-60F6-D3D1FF083872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986371" y="5678124"/>
                <a:ext cx="54236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423" name="Ink 422">
                <a:extLst>
                  <a:ext uri="{FF2B5EF4-FFF2-40B4-BE49-F238E27FC236}">
                    <a16:creationId xmlns:a16="http://schemas.microsoft.com/office/drawing/2014/main" id="{8F31EC41-2AED-2733-81BC-175706F862A9}"/>
                  </a:ext>
                </a:extLst>
              </p14:cNvPr>
              <p14:cNvContentPartPr/>
              <p14:nvPr/>
            </p14:nvContentPartPr>
            <p14:xfrm>
              <a:off x="7179811" y="5714124"/>
              <a:ext cx="37440" cy="2520"/>
            </p14:xfrm>
          </p:contentPart>
        </mc:Choice>
        <mc:Fallback>
          <p:pic>
            <p:nvPicPr>
              <p:cNvPr id="423" name="Ink 422">
                <a:extLst>
                  <a:ext uri="{FF2B5EF4-FFF2-40B4-BE49-F238E27FC236}">
                    <a16:creationId xmlns:a16="http://schemas.microsoft.com/office/drawing/2014/main" id="{8F31EC41-2AED-2733-81BC-175706F862A9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7169011" y="5703324"/>
                <a:ext cx="58680" cy="2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75ED9FDA-1BC7-C816-B359-E68497C9DB38}"/>
                  </a:ext>
                </a:extLst>
              </p14:cNvPr>
              <p14:cNvContentPartPr/>
              <p14:nvPr/>
            </p14:nvContentPartPr>
            <p14:xfrm>
              <a:off x="7611451" y="5811324"/>
              <a:ext cx="81000" cy="1404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75ED9FDA-1BC7-C816-B359-E68497C9DB38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7600651" y="5800794"/>
                <a:ext cx="102240" cy="34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429" name="Ink 428">
                <a:extLst>
                  <a:ext uri="{FF2B5EF4-FFF2-40B4-BE49-F238E27FC236}">
                    <a16:creationId xmlns:a16="http://schemas.microsoft.com/office/drawing/2014/main" id="{5D8C31E6-0C2B-9479-0AEE-48D7232F80BC}"/>
                  </a:ext>
                </a:extLst>
              </p14:cNvPr>
              <p14:cNvContentPartPr/>
              <p14:nvPr/>
            </p14:nvContentPartPr>
            <p14:xfrm>
              <a:off x="7338931" y="5739684"/>
              <a:ext cx="138960" cy="23040"/>
            </p14:xfrm>
          </p:contentPart>
        </mc:Choice>
        <mc:Fallback>
          <p:pic>
            <p:nvPicPr>
              <p:cNvPr id="429" name="Ink 428">
                <a:extLst>
                  <a:ext uri="{FF2B5EF4-FFF2-40B4-BE49-F238E27FC236}">
                    <a16:creationId xmlns:a16="http://schemas.microsoft.com/office/drawing/2014/main" id="{5D8C31E6-0C2B-9479-0AEE-48D7232F80BC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7328131" y="5729050"/>
                <a:ext cx="160200" cy="439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430" name="Ink 429">
                <a:extLst>
                  <a:ext uri="{FF2B5EF4-FFF2-40B4-BE49-F238E27FC236}">
                    <a16:creationId xmlns:a16="http://schemas.microsoft.com/office/drawing/2014/main" id="{EDA81B2F-916B-7E8D-2A1D-10B1CABFD3E6}"/>
                  </a:ext>
                </a:extLst>
              </p14:cNvPr>
              <p14:cNvContentPartPr/>
              <p14:nvPr/>
            </p14:nvContentPartPr>
            <p14:xfrm>
              <a:off x="6830971" y="5658684"/>
              <a:ext cx="55800" cy="21240"/>
            </p14:xfrm>
          </p:contentPart>
        </mc:Choice>
        <mc:Fallback>
          <p:pic>
            <p:nvPicPr>
              <p:cNvPr id="430" name="Ink 429">
                <a:extLst>
                  <a:ext uri="{FF2B5EF4-FFF2-40B4-BE49-F238E27FC236}">
                    <a16:creationId xmlns:a16="http://schemas.microsoft.com/office/drawing/2014/main" id="{EDA81B2F-916B-7E8D-2A1D-10B1CABFD3E6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820171" y="5647698"/>
                <a:ext cx="77040" cy="42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437" name="Ink 436">
                <a:extLst>
                  <a:ext uri="{FF2B5EF4-FFF2-40B4-BE49-F238E27FC236}">
                    <a16:creationId xmlns:a16="http://schemas.microsoft.com/office/drawing/2014/main" id="{E9EE6FB4-454C-3CBB-A6EF-A46B3A6005D4}"/>
                  </a:ext>
                </a:extLst>
              </p14:cNvPr>
              <p14:cNvContentPartPr/>
              <p14:nvPr/>
            </p14:nvContentPartPr>
            <p14:xfrm>
              <a:off x="6759691" y="5910324"/>
              <a:ext cx="1041480" cy="506160"/>
            </p14:xfrm>
          </p:contentPart>
        </mc:Choice>
        <mc:Fallback>
          <p:pic>
            <p:nvPicPr>
              <p:cNvPr id="437" name="Ink 436">
                <a:extLst>
                  <a:ext uri="{FF2B5EF4-FFF2-40B4-BE49-F238E27FC236}">
                    <a16:creationId xmlns:a16="http://schemas.microsoft.com/office/drawing/2014/main" id="{E9EE6FB4-454C-3CBB-A6EF-A46B3A6005D4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748895" y="5899524"/>
                <a:ext cx="1062713" cy="52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17049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r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err="1"/>
              <a:t>Any</a:t>
            </a:r>
            <a:r>
              <a:rPr lang="fr-FR"/>
              <a:t> 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F3547-E1FB-F0CF-FD64-C26F0BC476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485CDAB4-7260-5AF5-755A-1065E3AC0B97}"/>
              </a:ext>
            </a:extLst>
          </p:cNvPr>
          <p:cNvPicPr>
            <a:picLocks noGrp="1" noChangeAspect="1"/>
          </p:cNvPicPr>
          <p:nvPr>
            <p:ph type="pic" sz="quarter" idx="48"/>
          </p:nvPr>
        </p:nvPicPr>
        <p:blipFill>
          <a:blip r:embed="rId3"/>
          <a:srcRect l="12069" r="12069"/>
          <a:stretch>
            <a:fillRect/>
          </a:stretch>
        </p:blipFill>
        <p:spPr>
          <a:xfrm>
            <a:off x="2738658" y="2493963"/>
            <a:ext cx="1466850" cy="1289050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34BB76C6-FA77-2415-772A-C845A9F763E5}"/>
              </a:ext>
            </a:extLst>
          </p:cNvPr>
          <p:cNvPicPr>
            <a:picLocks noGrp="1" noChangeAspect="1"/>
          </p:cNvPicPr>
          <p:nvPr>
            <p:ph type="pic" sz="quarter" idx="49"/>
          </p:nvPr>
        </p:nvPicPr>
        <p:blipFill>
          <a:blip r:embed="rId4"/>
          <a:srcRect l="17975" r="17975"/>
          <a:stretch>
            <a:fillRect/>
          </a:stretch>
        </p:blipFill>
        <p:spPr/>
      </p:pic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45381873-B3A3-851A-F1BB-DE12FE25AA04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5"/>
          <a:srcRect l="17996" r="17996"/>
          <a:stretch>
            <a:fillRect/>
          </a:stretch>
        </p:blipFill>
        <p:spPr/>
      </p:pic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5FE74E2-DA2D-2C41-832E-7FFA18850F8E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21" name="Picture 20" descr="A robot with a large eyes&#10;&#10;AI-generated content may be incorrect.">
            <a:extLst>
              <a:ext uri="{FF2B5EF4-FFF2-40B4-BE49-F238E27FC236}">
                <a16:creationId xmlns:a16="http://schemas.microsoft.com/office/drawing/2014/main" id="{0ABA0075-2319-B541-E094-325BD9712EF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5867" r="24991" b="-4"/>
          <a:stretch>
            <a:fillRect/>
          </a:stretch>
        </p:blipFill>
        <p:spPr>
          <a:xfrm>
            <a:off x="5151412" y="5238680"/>
            <a:ext cx="1465840" cy="1301256"/>
          </a:xfrm>
          <a:prstGeom prst="hexagon">
            <a:avLst>
              <a:gd name="adj" fmla="val 28349"/>
              <a:gd name="vf" fmla="val 115470"/>
            </a:avLst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7974_TF00951641_Win32" id="{9C277D93-6D91-4345-95FC-62E85968F11E}" vid="{4A24520A-28B2-41B8-8AAE-AF12CA7BA2C2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CFA8B0-C7B8-4655-A378-2962C04794D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0AD9BE2-6B3D-4616-B044-300A8177DEA5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www.w3.org/2000/xmlns/"/>
    <ds:schemaRef ds:uri="http://www.w3.org/2001/XMLSchema-instan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Helle Präsentation mit Sechseck</Template>
  <TotalTime>0</TotalTime>
  <Words>378</Words>
  <Application>Microsoft Office PowerPoint</Application>
  <PresentationFormat>Widescreen</PresentationFormat>
  <Paragraphs>50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Abadi</vt:lpstr>
      <vt:lpstr>Arial</vt:lpstr>
      <vt:lpstr>Arial Black</vt:lpstr>
      <vt:lpstr>Calibri</vt:lpstr>
      <vt:lpstr>Posterama</vt:lpstr>
      <vt:lpstr>Posterama Text SemiBold</vt:lpstr>
      <vt:lpstr>Personnalisé​</vt:lpstr>
      <vt:lpstr>Project Idea</vt:lpstr>
      <vt:lpstr>Have a Robot that ...</vt:lpstr>
      <vt:lpstr>Have a Robot that ...</vt:lpstr>
      <vt:lpstr>Dramaturgy and Hope</vt:lpstr>
      <vt:lpstr>Plan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</dc:title>
  <dc:creator>Leuenberger, Silas</dc:creator>
  <cp:lastModifiedBy>Silas Leuenberger</cp:lastModifiedBy>
  <cp:revision>2</cp:revision>
  <dcterms:created xsi:type="dcterms:W3CDTF">2025-10-01T08:01:22Z</dcterms:created>
  <dcterms:modified xsi:type="dcterms:W3CDTF">2025-10-02T12:09:09Z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