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sldIdLst>
    <p:sldId id="3825" r:id="rId5"/>
    <p:sldId id="3829" r:id="rId6"/>
    <p:sldId id="3837" r:id="rId7"/>
    <p:sldId id="3835" r:id="rId8"/>
    <p:sldId id="3794" r:id="rId9"/>
    <p:sldId id="3838" r:id="rId10"/>
    <p:sldId id="3836" r:id="rId11"/>
    <p:sldId id="38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1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[image]: https://atlas-network.com/wp-content/uploads/2019/03/containers1-16.9.jpg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4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[Image]: https://stalk-calvin.github.io/img/20170415vd/docker.png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1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26010" y="4732081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A8BD71-A30D-56C2-CEDA-FB35888E21E4}"/>
              </a:ext>
            </a:extLst>
          </p:cNvPr>
          <p:cNvSpPr/>
          <p:nvPr userDrawn="1"/>
        </p:nvSpPr>
        <p:spPr>
          <a:xfrm>
            <a:off x="1156556" y="1278477"/>
            <a:ext cx="9878886" cy="5579523"/>
          </a:xfrm>
          <a:custGeom>
            <a:avLst/>
            <a:gdLst>
              <a:gd name="connsiteX0" fmla="*/ 4939443 w 9878886"/>
              <a:gd name="connsiteY0" fmla="*/ 0 h 5579523"/>
              <a:gd name="connsiteX1" fmla="*/ 9878886 w 9878886"/>
              <a:gd name="connsiteY1" fmla="*/ 4939443 h 5579523"/>
              <a:gd name="connsiteX2" fmla="*/ 9853384 w 9878886"/>
              <a:gd name="connsiteY2" fmla="*/ 5444473 h 5579523"/>
              <a:gd name="connsiteX3" fmla="*/ 9836223 w 9878886"/>
              <a:gd name="connsiteY3" fmla="*/ 5579523 h 5579523"/>
              <a:gd name="connsiteX4" fmla="*/ 42663 w 9878886"/>
              <a:gd name="connsiteY4" fmla="*/ 5579523 h 5579523"/>
              <a:gd name="connsiteX5" fmla="*/ 25502 w 9878886"/>
              <a:gd name="connsiteY5" fmla="*/ 5444473 h 5579523"/>
              <a:gd name="connsiteX6" fmla="*/ 0 w 9878886"/>
              <a:gd name="connsiteY6" fmla="*/ 4939443 h 5579523"/>
              <a:gd name="connsiteX7" fmla="*/ 4939443 w 9878886"/>
              <a:gd name="connsiteY7" fmla="*/ 0 h 557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78886" h="5579523">
                <a:moveTo>
                  <a:pt x="4939443" y="0"/>
                </a:moveTo>
                <a:cubicBezTo>
                  <a:pt x="7667422" y="0"/>
                  <a:pt x="9878886" y="2211464"/>
                  <a:pt x="9878886" y="4939443"/>
                </a:cubicBezTo>
                <a:cubicBezTo>
                  <a:pt x="9878886" y="5109942"/>
                  <a:pt x="9870247" y="5278423"/>
                  <a:pt x="9853384" y="5444473"/>
                </a:cubicBezTo>
                <a:lnTo>
                  <a:pt x="9836223" y="5579523"/>
                </a:lnTo>
                <a:lnTo>
                  <a:pt x="42663" y="5579523"/>
                </a:lnTo>
                <a:lnTo>
                  <a:pt x="25502" y="5444473"/>
                </a:lnTo>
                <a:cubicBezTo>
                  <a:pt x="8639" y="5278423"/>
                  <a:pt x="0" y="5109942"/>
                  <a:pt x="0" y="4939443"/>
                </a:cubicBezTo>
                <a:cubicBezTo>
                  <a:pt x="0" y="2211464"/>
                  <a:pt x="2211464" y="0"/>
                  <a:pt x="4939443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accent2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588" y="2235708"/>
            <a:ext cx="6592824" cy="2386584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Docker</a:t>
            </a:r>
            <a:r>
              <a:rPr lang="en-US" dirty="0">
                <a:solidFill>
                  <a:srgbClr val="FFFFFF"/>
                </a:solidFill>
              </a:rPr>
              <a:t> Containers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419" y="5096124"/>
            <a:ext cx="7759161" cy="99669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Presentation by Marius Asadauskas &amp; Julius Oeftiger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Fabrication and Prototyping in the Learning Lab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10.11.2022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808D1D-FE92-499E-982B-315DCF98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All problems in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computer science can be solved by another level of indirection.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E02E7-DD32-447E-A951-9BFA2CED0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David Wheeler</a:t>
            </a:r>
          </a:p>
          <a:p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1CEAEF-A1EC-4CA7-BEC1-407418518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D37EC2-A256-4365-B98A-9FC89FE7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13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Open the Design Ideas pane for instant slide makeovers. </a:t>
            </a:r>
          </a:p>
          <a:p>
            <a:r>
              <a:rPr lang="en-US" sz="24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214446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 (Already seen)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540E4-BBF8-4079-0250-BCA6B6BB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53" y="1260258"/>
            <a:ext cx="9967894" cy="5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3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Open the Design Ideas pane for instant slide makeovers. </a:t>
            </a:r>
          </a:p>
          <a:p>
            <a:r>
              <a:rPr lang="en-US" sz="24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Open the Design Ideas pane for instant slide makeovers. </a:t>
            </a:r>
          </a:p>
          <a:p>
            <a:r>
              <a:rPr lang="en-US" sz="24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290875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PiHole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Open the Design Ideas pane for instant slide makeovers. </a:t>
            </a:r>
          </a:p>
          <a:p>
            <a:r>
              <a:rPr lang="en-US" sz="24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228826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Listening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14218-A70E-F2FB-2DDF-661567B7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/>
              <a:t>Any</a:t>
            </a:r>
            <a:r>
              <a:rPr lang="en-GB" sz="3600" dirty="0"/>
              <a:t> </a:t>
            </a:r>
            <a:r>
              <a:rPr lang="en-GB" sz="4400" dirty="0"/>
              <a:t>questions?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{6FC3C4F2-78BB-4687-A9B4-1BC69C4DF7AA}tf78504181_win32</Template>
  <TotalTime>0</TotalTime>
  <Words>342</Words>
  <Application>Microsoft Office PowerPoint</Application>
  <PresentationFormat>Widescreen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Docker Containers</vt:lpstr>
      <vt:lpstr>All problems in  computer science can be solved by another level of indirection.</vt:lpstr>
      <vt:lpstr>Advantages</vt:lpstr>
      <vt:lpstr>Docker vs Virtual Machines (Already seen)</vt:lpstr>
      <vt:lpstr>Security</vt:lpstr>
      <vt:lpstr>Content</vt:lpstr>
      <vt:lpstr>Project: PiHole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Containers</dc:title>
  <dc:creator>marius asadauskas</dc:creator>
  <cp:lastModifiedBy>marius asadauskas</cp:lastModifiedBy>
  <cp:revision>2</cp:revision>
  <dcterms:created xsi:type="dcterms:W3CDTF">2022-11-02T21:15:20Z</dcterms:created>
  <dcterms:modified xsi:type="dcterms:W3CDTF">2022-11-03T08:11:52Z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