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47"/>
    <p:restoredTop sz="94703"/>
  </p:normalViewPr>
  <p:slideViewPr>
    <p:cSldViewPr snapToGrid="0">
      <p:cViewPr varScale="1">
        <p:scale>
          <a:sx n="95" d="100"/>
          <a:sy n="95" d="100"/>
        </p:scale>
        <p:origin x="200"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A570B-4FCD-6E4C-A6D4-C27FFC419D9B}" type="datetimeFigureOut">
              <a:rPr lang="en-US" smtClean="0"/>
              <a:t>10/2/25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B03C5F-53BA-E541-A033-E42550F8110C}" type="slidenum">
              <a:rPr lang="en-US" smtClean="0"/>
              <a:t>‹#›</a:t>
            </a:fld>
            <a:endParaRPr lang="en-US"/>
          </a:p>
        </p:txBody>
      </p:sp>
    </p:spTree>
    <p:extLst>
      <p:ext uri="{BB962C8B-B14F-4D97-AF65-F5344CB8AC3E}">
        <p14:creationId xmlns:p14="http://schemas.microsoft.com/office/powerpoint/2010/main" val="2583367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B03C5F-53BA-E541-A033-E42550F8110C}" type="slidenum">
              <a:rPr lang="en-US" smtClean="0"/>
              <a:t>2</a:t>
            </a:fld>
            <a:endParaRPr lang="en-US"/>
          </a:p>
        </p:txBody>
      </p:sp>
    </p:spTree>
    <p:extLst>
      <p:ext uri="{BB962C8B-B14F-4D97-AF65-F5344CB8AC3E}">
        <p14:creationId xmlns:p14="http://schemas.microsoft.com/office/powerpoint/2010/main" val="2322165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A84EE-26A8-ECFE-7517-EA6C57A502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E7FB5B-8334-3444-7220-2268A7C315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882E1C-00E3-24ED-A381-5C8A2919E849}"/>
              </a:ext>
            </a:extLst>
          </p:cNvPr>
          <p:cNvSpPr>
            <a:spLocks noGrp="1"/>
          </p:cNvSpPr>
          <p:nvPr>
            <p:ph type="dt" sz="half" idx="10"/>
          </p:nvPr>
        </p:nvSpPr>
        <p:spPr/>
        <p:txBody>
          <a:bodyPr/>
          <a:lstStyle/>
          <a:p>
            <a:fld id="{4507A924-5AEA-6649-BBBC-6BBB3F12A53C}" type="datetimeFigureOut">
              <a:rPr lang="en-US" smtClean="0"/>
              <a:t>10/2/25</a:t>
            </a:fld>
            <a:endParaRPr lang="en-US"/>
          </a:p>
        </p:txBody>
      </p:sp>
      <p:sp>
        <p:nvSpPr>
          <p:cNvPr id="5" name="Footer Placeholder 4">
            <a:extLst>
              <a:ext uri="{FF2B5EF4-FFF2-40B4-BE49-F238E27FC236}">
                <a16:creationId xmlns:a16="http://schemas.microsoft.com/office/drawing/2014/main" id="{118B3D6A-DB9C-E5A7-02C7-1F7D19EF02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96653E-03C1-E92C-2163-29E00293A625}"/>
              </a:ext>
            </a:extLst>
          </p:cNvPr>
          <p:cNvSpPr>
            <a:spLocks noGrp="1"/>
          </p:cNvSpPr>
          <p:nvPr>
            <p:ph type="sldNum" sz="quarter" idx="12"/>
          </p:nvPr>
        </p:nvSpPr>
        <p:spPr/>
        <p:txBody>
          <a:bodyPr/>
          <a:lstStyle/>
          <a:p>
            <a:fld id="{5FCF5240-1DB0-3245-A195-FE4170AA7889}" type="slidenum">
              <a:rPr lang="en-US" smtClean="0"/>
              <a:t>‹#›</a:t>
            </a:fld>
            <a:endParaRPr lang="en-US"/>
          </a:p>
        </p:txBody>
      </p:sp>
    </p:spTree>
    <p:extLst>
      <p:ext uri="{BB962C8B-B14F-4D97-AF65-F5344CB8AC3E}">
        <p14:creationId xmlns:p14="http://schemas.microsoft.com/office/powerpoint/2010/main" val="199324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73BE3-2DED-4737-4715-5FAD5B3BB9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E9A827-D063-9447-5055-E60702AC79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39596C-7036-1A5D-BE9F-09E03621A146}"/>
              </a:ext>
            </a:extLst>
          </p:cNvPr>
          <p:cNvSpPr>
            <a:spLocks noGrp="1"/>
          </p:cNvSpPr>
          <p:nvPr>
            <p:ph type="dt" sz="half" idx="10"/>
          </p:nvPr>
        </p:nvSpPr>
        <p:spPr/>
        <p:txBody>
          <a:bodyPr/>
          <a:lstStyle/>
          <a:p>
            <a:fld id="{4507A924-5AEA-6649-BBBC-6BBB3F12A53C}" type="datetimeFigureOut">
              <a:rPr lang="en-US" smtClean="0"/>
              <a:t>10/2/25</a:t>
            </a:fld>
            <a:endParaRPr lang="en-US"/>
          </a:p>
        </p:txBody>
      </p:sp>
      <p:sp>
        <p:nvSpPr>
          <p:cNvPr id="5" name="Footer Placeholder 4">
            <a:extLst>
              <a:ext uri="{FF2B5EF4-FFF2-40B4-BE49-F238E27FC236}">
                <a16:creationId xmlns:a16="http://schemas.microsoft.com/office/drawing/2014/main" id="{2B549D4A-D94A-38FA-6C6B-E0530FC19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177CF2-9972-3DF3-915D-4667F7F7653E}"/>
              </a:ext>
            </a:extLst>
          </p:cNvPr>
          <p:cNvSpPr>
            <a:spLocks noGrp="1"/>
          </p:cNvSpPr>
          <p:nvPr>
            <p:ph type="sldNum" sz="quarter" idx="12"/>
          </p:nvPr>
        </p:nvSpPr>
        <p:spPr/>
        <p:txBody>
          <a:bodyPr/>
          <a:lstStyle/>
          <a:p>
            <a:fld id="{5FCF5240-1DB0-3245-A195-FE4170AA7889}" type="slidenum">
              <a:rPr lang="en-US" smtClean="0"/>
              <a:t>‹#›</a:t>
            </a:fld>
            <a:endParaRPr lang="en-US"/>
          </a:p>
        </p:txBody>
      </p:sp>
    </p:spTree>
    <p:extLst>
      <p:ext uri="{BB962C8B-B14F-4D97-AF65-F5344CB8AC3E}">
        <p14:creationId xmlns:p14="http://schemas.microsoft.com/office/powerpoint/2010/main" val="1806099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A50179-FE5D-95B7-AA5B-E1C53D442A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A153D3-AF72-56EA-EF8B-ABA2C36CF6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E78CCE-5761-AC0E-F457-FBF67BCF8D85}"/>
              </a:ext>
            </a:extLst>
          </p:cNvPr>
          <p:cNvSpPr>
            <a:spLocks noGrp="1"/>
          </p:cNvSpPr>
          <p:nvPr>
            <p:ph type="dt" sz="half" idx="10"/>
          </p:nvPr>
        </p:nvSpPr>
        <p:spPr/>
        <p:txBody>
          <a:bodyPr/>
          <a:lstStyle/>
          <a:p>
            <a:fld id="{4507A924-5AEA-6649-BBBC-6BBB3F12A53C}" type="datetimeFigureOut">
              <a:rPr lang="en-US" smtClean="0"/>
              <a:t>10/2/25</a:t>
            </a:fld>
            <a:endParaRPr lang="en-US"/>
          </a:p>
        </p:txBody>
      </p:sp>
      <p:sp>
        <p:nvSpPr>
          <p:cNvPr id="5" name="Footer Placeholder 4">
            <a:extLst>
              <a:ext uri="{FF2B5EF4-FFF2-40B4-BE49-F238E27FC236}">
                <a16:creationId xmlns:a16="http://schemas.microsoft.com/office/drawing/2014/main" id="{5FB60D74-8BAA-02FF-7EF0-4AD371BF89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19C2D-4B84-85CF-8E52-C5D2BFE13F1E}"/>
              </a:ext>
            </a:extLst>
          </p:cNvPr>
          <p:cNvSpPr>
            <a:spLocks noGrp="1"/>
          </p:cNvSpPr>
          <p:nvPr>
            <p:ph type="sldNum" sz="quarter" idx="12"/>
          </p:nvPr>
        </p:nvSpPr>
        <p:spPr/>
        <p:txBody>
          <a:bodyPr/>
          <a:lstStyle/>
          <a:p>
            <a:fld id="{5FCF5240-1DB0-3245-A195-FE4170AA7889}" type="slidenum">
              <a:rPr lang="en-US" smtClean="0"/>
              <a:t>‹#›</a:t>
            </a:fld>
            <a:endParaRPr lang="en-US"/>
          </a:p>
        </p:txBody>
      </p:sp>
    </p:spTree>
    <p:extLst>
      <p:ext uri="{BB962C8B-B14F-4D97-AF65-F5344CB8AC3E}">
        <p14:creationId xmlns:p14="http://schemas.microsoft.com/office/powerpoint/2010/main" val="4164287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D56E2-FF54-2694-D1FA-FBB9A7481B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31380F-A5B7-642E-B43C-CC750DC71B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2F3807-7A98-F411-2643-350F7CC207A6}"/>
              </a:ext>
            </a:extLst>
          </p:cNvPr>
          <p:cNvSpPr>
            <a:spLocks noGrp="1"/>
          </p:cNvSpPr>
          <p:nvPr>
            <p:ph type="dt" sz="half" idx="10"/>
          </p:nvPr>
        </p:nvSpPr>
        <p:spPr/>
        <p:txBody>
          <a:bodyPr/>
          <a:lstStyle/>
          <a:p>
            <a:fld id="{4507A924-5AEA-6649-BBBC-6BBB3F12A53C}" type="datetimeFigureOut">
              <a:rPr lang="en-US" smtClean="0"/>
              <a:t>10/2/25</a:t>
            </a:fld>
            <a:endParaRPr lang="en-US"/>
          </a:p>
        </p:txBody>
      </p:sp>
      <p:sp>
        <p:nvSpPr>
          <p:cNvPr id="5" name="Footer Placeholder 4">
            <a:extLst>
              <a:ext uri="{FF2B5EF4-FFF2-40B4-BE49-F238E27FC236}">
                <a16:creationId xmlns:a16="http://schemas.microsoft.com/office/drawing/2014/main" id="{AB29A896-F3BF-F795-B190-D4EC655E01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527843-59DE-19CE-15E3-7244215C1A6F}"/>
              </a:ext>
            </a:extLst>
          </p:cNvPr>
          <p:cNvSpPr>
            <a:spLocks noGrp="1"/>
          </p:cNvSpPr>
          <p:nvPr>
            <p:ph type="sldNum" sz="quarter" idx="12"/>
          </p:nvPr>
        </p:nvSpPr>
        <p:spPr/>
        <p:txBody>
          <a:bodyPr/>
          <a:lstStyle/>
          <a:p>
            <a:fld id="{5FCF5240-1DB0-3245-A195-FE4170AA7889}" type="slidenum">
              <a:rPr lang="en-US" smtClean="0"/>
              <a:t>‹#›</a:t>
            </a:fld>
            <a:endParaRPr lang="en-US"/>
          </a:p>
        </p:txBody>
      </p:sp>
    </p:spTree>
    <p:extLst>
      <p:ext uri="{BB962C8B-B14F-4D97-AF65-F5344CB8AC3E}">
        <p14:creationId xmlns:p14="http://schemas.microsoft.com/office/powerpoint/2010/main" val="886602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F8397-5431-BA29-2C0B-F881E79008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CC94C7-F37E-3533-B763-E1DCCDCC1FD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0E38D7-1D01-C791-B24C-47C7567E3F2E}"/>
              </a:ext>
            </a:extLst>
          </p:cNvPr>
          <p:cNvSpPr>
            <a:spLocks noGrp="1"/>
          </p:cNvSpPr>
          <p:nvPr>
            <p:ph type="dt" sz="half" idx="10"/>
          </p:nvPr>
        </p:nvSpPr>
        <p:spPr/>
        <p:txBody>
          <a:bodyPr/>
          <a:lstStyle/>
          <a:p>
            <a:fld id="{4507A924-5AEA-6649-BBBC-6BBB3F12A53C}" type="datetimeFigureOut">
              <a:rPr lang="en-US" smtClean="0"/>
              <a:t>10/2/25</a:t>
            </a:fld>
            <a:endParaRPr lang="en-US"/>
          </a:p>
        </p:txBody>
      </p:sp>
      <p:sp>
        <p:nvSpPr>
          <p:cNvPr id="5" name="Footer Placeholder 4">
            <a:extLst>
              <a:ext uri="{FF2B5EF4-FFF2-40B4-BE49-F238E27FC236}">
                <a16:creationId xmlns:a16="http://schemas.microsoft.com/office/drawing/2014/main" id="{8B1470E6-8279-01E7-6191-DAF0EC704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ADDFF-DB26-EF98-D0BB-63963993189F}"/>
              </a:ext>
            </a:extLst>
          </p:cNvPr>
          <p:cNvSpPr>
            <a:spLocks noGrp="1"/>
          </p:cNvSpPr>
          <p:nvPr>
            <p:ph type="sldNum" sz="quarter" idx="12"/>
          </p:nvPr>
        </p:nvSpPr>
        <p:spPr/>
        <p:txBody>
          <a:bodyPr/>
          <a:lstStyle/>
          <a:p>
            <a:fld id="{5FCF5240-1DB0-3245-A195-FE4170AA7889}" type="slidenum">
              <a:rPr lang="en-US" smtClean="0"/>
              <a:t>‹#›</a:t>
            </a:fld>
            <a:endParaRPr lang="en-US"/>
          </a:p>
        </p:txBody>
      </p:sp>
    </p:spTree>
    <p:extLst>
      <p:ext uri="{BB962C8B-B14F-4D97-AF65-F5344CB8AC3E}">
        <p14:creationId xmlns:p14="http://schemas.microsoft.com/office/powerpoint/2010/main" val="4276574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74C1D-856D-D233-7681-3049556CA7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DD0B00-59C4-46A5-5DBA-B42FD35D41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6B2869-1E04-9DC9-1085-EBC52CDED0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DB0BDB-5DEE-805D-6A65-046B46BA32D6}"/>
              </a:ext>
            </a:extLst>
          </p:cNvPr>
          <p:cNvSpPr>
            <a:spLocks noGrp="1"/>
          </p:cNvSpPr>
          <p:nvPr>
            <p:ph type="dt" sz="half" idx="10"/>
          </p:nvPr>
        </p:nvSpPr>
        <p:spPr/>
        <p:txBody>
          <a:bodyPr/>
          <a:lstStyle/>
          <a:p>
            <a:fld id="{4507A924-5AEA-6649-BBBC-6BBB3F12A53C}" type="datetimeFigureOut">
              <a:rPr lang="en-US" smtClean="0"/>
              <a:t>10/2/25</a:t>
            </a:fld>
            <a:endParaRPr lang="en-US"/>
          </a:p>
        </p:txBody>
      </p:sp>
      <p:sp>
        <p:nvSpPr>
          <p:cNvPr id="6" name="Footer Placeholder 5">
            <a:extLst>
              <a:ext uri="{FF2B5EF4-FFF2-40B4-BE49-F238E27FC236}">
                <a16:creationId xmlns:a16="http://schemas.microsoft.com/office/drawing/2014/main" id="{9AA82A02-F618-05CA-A3AE-9B65BB1A83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0515AE-A60F-F560-E82C-132A98A3EA62}"/>
              </a:ext>
            </a:extLst>
          </p:cNvPr>
          <p:cNvSpPr>
            <a:spLocks noGrp="1"/>
          </p:cNvSpPr>
          <p:nvPr>
            <p:ph type="sldNum" sz="quarter" idx="12"/>
          </p:nvPr>
        </p:nvSpPr>
        <p:spPr/>
        <p:txBody>
          <a:bodyPr/>
          <a:lstStyle/>
          <a:p>
            <a:fld id="{5FCF5240-1DB0-3245-A195-FE4170AA7889}" type="slidenum">
              <a:rPr lang="en-US" smtClean="0"/>
              <a:t>‹#›</a:t>
            </a:fld>
            <a:endParaRPr lang="en-US"/>
          </a:p>
        </p:txBody>
      </p:sp>
    </p:spTree>
    <p:extLst>
      <p:ext uri="{BB962C8B-B14F-4D97-AF65-F5344CB8AC3E}">
        <p14:creationId xmlns:p14="http://schemas.microsoft.com/office/powerpoint/2010/main" val="2953871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8928-7CC7-FBC5-ABC8-F5F5599693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4AB329-D750-5181-5B17-17A0B0FEA3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A6B8E0-AC03-0C5C-B652-AC252569EA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F0479E-A44B-5CC3-B402-9BEBEAB660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75BA8E-EE57-461A-316C-EDD8A466F9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1C4BEA-99C5-E7D0-DB7D-1CF8B257AEC3}"/>
              </a:ext>
            </a:extLst>
          </p:cNvPr>
          <p:cNvSpPr>
            <a:spLocks noGrp="1"/>
          </p:cNvSpPr>
          <p:nvPr>
            <p:ph type="dt" sz="half" idx="10"/>
          </p:nvPr>
        </p:nvSpPr>
        <p:spPr/>
        <p:txBody>
          <a:bodyPr/>
          <a:lstStyle/>
          <a:p>
            <a:fld id="{4507A924-5AEA-6649-BBBC-6BBB3F12A53C}" type="datetimeFigureOut">
              <a:rPr lang="en-US" smtClean="0"/>
              <a:t>10/2/25</a:t>
            </a:fld>
            <a:endParaRPr lang="en-US"/>
          </a:p>
        </p:txBody>
      </p:sp>
      <p:sp>
        <p:nvSpPr>
          <p:cNvPr id="8" name="Footer Placeholder 7">
            <a:extLst>
              <a:ext uri="{FF2B5EF4-FFF2-40B4-BE49-F238E27FC236}">
                <a16:creationId xmlns:a16="http://schemas.microsoft.com/office/drawing/2014/main" id="{9440CEA8-E4B4-1612-4D86-DFA7315F0B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8EC953-77AD-5681-0854-08E73358D4D0}"/>
              </a:ext>
            </a:extLst>
          </p:cNvPr>
          <p:cNvSpPr>
            <a:spLocks noGrp="1"/>
          </p:cNvSpPr>
          <p:nvPr>
            <p:ph type="sldNum" sz="quarter" idx="12"/>
          </p:nvPr>
        </p:nvSpPr>
        <p:spPr/>
        <p:txBody>
          <a:bodyPr/>
          <a:lstStyle/>
          <a:p>
            <a:fld id="{5FCF5240-1DB0-3245-A195-FE4170AA7889}" type="slidenum">
              <a:rPr lang="en-US" smtClean="0"/>
              <a:t>‹#›</a:t>
            </a:fld>
            <a:endParaRPr lang="en-US"/>
          </a:p>
        </p:txBody>
      </p:sp>
    </p:spTree>
    <p:extLst>
      <p:ext uri="{BB962C8B-B14F-4D97-AF65-F5344CB8AC3E}">
        <p14:creationId xmlns:p14="http://schemas.microsoft.com/office/powerpoint/2010/main" val="1790172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F1EC1-FD1A-D090-E743-ED88A5A69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A6857A-D9BC-D305-906C-B0C83C0C66A4}"/>
              </a:ext>
            </a:extLst>
          </p:cNvPr>
          <p:cNvSpPr>
            <a:spLocks noGrp="1"/>
          </p:cNvSpPr>
          <p:nvPr>
            <p:ph type="dt" sz="half" idx="10"/>
          </p:nvPr>
        </p:nvSpPr>
        <p:spPr/>
        <p:txBody>
          <a:bodyPr/>
          <a:lstStyle/>
          <a:p>
            <a:fld id="{4507A924-5AEA-6649-BBBC-6BBB3F12A53C}" type="datetimeFigureOut">
              <a:rPr lang="en-US" smtClean="0"/>
              <a:t>10/2/25</a:t>
            </a:fld>
            <a:endParaRPr lang="en-US"/>
          </a:p>
        </p:txBody>
      </p:sp>
      <p:sp>
        <p:nvSpPr>
          <p:cNvPr id="4" name="Footer Placeholder 3">
            <a:extLst>
              <a:ext uri="{FF2B5EF4-FFF2-40B4-BE49-F238E27FC236}">
                <a16:creationId xmlns:a16="http://schemas.microsoft.com/office/drawing/2014/main" id="{8C6FAC20-90C3-0218-1885-8A01323FF6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E8012A-7DCF-23B3-E2CF-40504D36BF6C}"/>
              </a:ext>
            </a:extLst>
          </p:cNvPr>
          <p:cNvSpPr>
            <a:spLocks noGrp="1"/>
          </p:cNvSpPr>
          <p:nvPr>
            <p:ph type="sldNum" sz="quarter" idx="12"/>
          </p:nvPr>
        </p:nvSpPr>
        <p:spPr/>
        <p:txBody>
          <a:bodyPr/>
          <a:lstStyle/>
          <a:p>
            <a:fld id="{5FCF5240-1DB0-3245-A195-FE4170AA7889}" type="slidenum">
              <a:rPr lang="en-US" smtClean="0"/>
              <a:t>‹#›</a:t>
            </a:fld>
            <a:endParaRPr lang="en-US"/>
          </a:p>
        </p:txBody>
      </p:sp>
    </p:spTree>
    <p:extLst>
      <p:ext uri="{BB962C8B-B14F-4D97-AF65-F5344CB8AC3E}">
        <p14:creationId xmlns:p14="http://schemas.microsoft.com/office/powerpoint/2010/main" val="53682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558F00-BCD6-0F88-5F79-E22541366623}"/>
              </a:ext>
            </a:extLst>
          </p:cNvPr>
          <p:cNvSpPr>
            <a:spLocks noGrp="1"/>
          </p:cNvSpPr>
          <p:nvPr>
            <p:ph type="dt" sz="half" idx="10"/>
          </p:nvPr>
        </p:nvSpPr>
        <p:spPr/>
        <p:txBody>
          <a:bodyPr/>
          <a:lstStyle/>
          <a:p>
            <a:fld id="{4507A924-5AEA-6649-BBBC-6BBB3F12A53C}" type="datetimeFigureOut">
              <a:rPr lang="en-US" smtClean="0"/>
              <a:t>10/2/25</a:t>
            </a:fld>
            <a:endParaRPr lang="en-US"/>
          </a:p>
        </p:txBody>
      </p:sp>
      <p:sp>
        <p:nvSpPr>
          <p:cNvPr id="3" name="Footer Placeholder 2">
            <a:extLst>
              <a:ext uri="{FF2B5EF4-FFF2-40B4-BE49-F238E27FC236}">
                <a16:creationId xmlns:a16="http://schemas.microsoft.com/office/drawing/2014/main" id="{A5311682-92EE-BA0C-FB14-E16B7CD758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96175B-0C52-8483-698D-8C1DF41FBAB3}"/>
              </a:ext>
            </a:extLst>
          </p:cNvPr>
          <p:cNvSpPr>
            <a:spLocks noGrp="1"/>
          </p:cNvSpPr>
          <p:nvPr>
            <p:ph type="sldNum" sz="quarter" idx="12"/>
          </p:nvPr>
        </p:nvSpPr>
        <p:spPr/>
        <p:txBody>
          <a:bodyPr/>
          <a:lstStyle/>
          <a:p>
            <a:fld id="{5FCF5240-1DB0-3245-A195-FE4170AA7889}" type="slidenum">
              <a:rPr lang="en-US" smtClean="0"/>
              <a:t>‹#›</a:t>
            </a:fld>
            <a:endParaRPr lang="en-US"/>
          </a:p>
        </p:txBody>
      </p:sp>
    </p:spTree>
    <p:extLst>
      <p:ext uri="{BB962C8B-B14F-4D97-AF65-F5344CB8AC3E}">
        <p14:creationId xmlns:p14="http://schemas.microsoft.com/office/powerpoint/2010/main" val="3412656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F6B74-5097-349C-74BE-A0109F3FC0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6864AB-8FB7-7A26-F922-AFF37FACA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532CCE-A722-2D25-FD5F-919C82174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74339-36AE-542A-9691-197769FD7FFD}"/>
              </a:ext>
            </a:extLst>
          </p:cNvPr>
          <p:cNvSpPr>
            <a:spLocks noGrp="1"/>
          </p:cNvSpPr>
          <p:nvPr>
            <p:ph type="dt" sz="half" idx="10"/>
          </p:nvPr>
        </p:nvSpPr>
        <p:spPr/>
        <p:txBody>
          <a:bodyPr/>
          <a:lstStyle/>
          <a:p>
            <a:fld id="{4507A924-5AEA-6649-BBBC-6BBB3F12A53C}" type="datetimeFigureOut">
              <a:rPr lang="en-US" smtClean="0"/>
              <a:t>10/2/25</a:t>
            </a:fld>
            <a:endParaRPr lang="en-US"/>
          </a:p>
        </p:txBody>
      </p:sp>
      <p:sp>
        <p:nvSpPr>
          <p:cNvPr id="6" name="Footer Placeholder 5">
            <a:extLst>
              <a:ext uri="{FF2B5EF4-FFF2-40B4-BE49-F238E27FC236}">
                <a16:creationId xmlns:a16="http://schemas.microsoft.com/office/drawing/2014/main" id="{0FCB376A-4DA2-15E5-E430-29FBDBADD7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461B83-A431-497E-693E-3C487D1CF5C5}"/>
              </a:ext>
            </a:extLst>
          </p:cNvPr>
          <p:cNvSpPr>
            <a:spLocks noGrp="1"/>
          </p:cNvSpPr>
          <p:nvPr>
            <p:ph type="sldNum" sz="quarter" idx="12"/>
          </p:nvPr>
        </p:nvSpPr>
        <p:spPr/>
        <p:txBody>
          <a:bodyPr/>
          <a:lstStyle/>
          <a:p>
            <a:fld id="{5FCF5240-1DB0-3245-A195-FE4170AA7889}" type="slidenum">
              <a:rPr lang="en-US" smtClean="0"/>
              <a:t>‹#›</a:t>
            </a:fld>
            <a:endParaRPr lang="en-US"/>
          </a:p>
        </p:txBody>
      </p:sp>
    </p:spTree>
    <p:extLst>
      <p:ext uri="{BB962C8B-B14F-4D97-AF65-F5344CB8AC3E}">
        <p14:creationId xmlns:p14="http://schemas.microsoft.com/office/powerpoint/2010/main" val="2778762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3D9F8-9D72-50DE-6433-8AF4CE5016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02EA51-7DAC-69B4-53F6-038A3F3E0A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85D2E0-0BE5-814A-78DC-E3E0D1B5F8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45D2A0-3C92-0472-824B-6A46AD49ED1F}"/>
              </a:ext>
            </a:extLst>
          </p:cNvPr>
          <p:cNvSpPr>
            <a:spLocks noGrp="1"/>
          </p:cNvSpPr>
          <p:nvPr>
            <p:ph type="dt" sz="half" idx="10"/>
          </p:nvPr>
        </p:nvSpPr>
        <p:spPr/>
        <p:txBody>
          <a:bodyPr/>
          <a:lstStyle/>
          <a:p>
            <a:fld id="{4507A924-5AEA-6649-BBBC-6BBB3F12A53C}" type="datetimeFigureOut">
              <a:rPr lang="en-US" smtClean="0"/>
              <a:t>10/2/25</a:t>
            </a:fld>
            <a:endParaRPr lang="en-US"/>
          </a:p>
        </p:txBody>
      </p:sp>
      <p:sp>
        <p:nvSpPr>
          <p:cNvPr id="6" name="Footer Placeholder 5">
            <a:extLst>
              <a:ext uri="{FF2B5EF4-FFF2-40B4-BE49-F238E27FC236}">
                <a16:creationId xmlns:a16="http://schemas.microsoft.com/office/drawing/2014/main" id="{99F20877-91FE-935A-4607-7EA8576411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616343-F764-3D71-CE57-E8DA15D4A7DB}"/>
              </a:ext>
            </a:extLst>
          </p:cNvPr>
          <p:cNvSpPr>
            <a:spLocks noGrp="1"/>
          </p:cNvSpPr>
          <p:nvPr>
            <p:ph type="sldNum" sz="quarter" idx="12"/>
          </p:nvPr>
        </p:nvSpPr>
        <p:spPr/>
        <p:txBody>
          <a:bodyPr/>
          <a:lstStyle/>
          <a:p>
            <a:fld id="{5FCF5240-1DB0-3245-A195-FE4170AA7889}" type="slidenum">
              <a:rPr lang="en-US" smtClean="0"/>
              <a:t>‹#›</a:t>
            </a:fld>
            <a:endParaRPr lang="en-US"/>
          </a:p>
        </p:txBody>
      </p:sp>
    </p:spTree>
    <p:extLst>
      <p:ext uri="{BB962C8B-B14F-4D97-AF65-F5344CB8AC3E}">
        <p14:creationId xmlns:p14="http://schemas.microsoft.com/office/powerpoint/2010/main" val="3680404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040807-62DB-AC93-30EE-486EC5A1A3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E2F90D-5674-631F-F5B2-BA27FC8DEE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E4BE2A-D481-8015-960F-4D52CA37F5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507A924-5AEA-6649-BBBC-6BBB3F12A53C}" type="datetimeFigureOut">
              <a:rPr lang="en-US" smtClean="0"/>
              <a:t>10/2/25</a:t>
            </a:fld>
            <a:endParaRPr lang="en-US"/>
          </a:p>
        </p:txBody>
      </p:sp>
      <p:sp>
        <p:nvSpPr>
          <p:cNvPr id="5" name="Footer Placeholder 4">
            <a:extLst>
              <a:ext uri="{FF2B5EF4-FFF2-40B4-BE49-F238E27FC236}">
                <a16:creationId xmlns:a16="http://schemas.microsoft.com/office/drawing/2014/main" id="{276E04A3-25D9-A729-E445-E6D07D6915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E2A01B0-062E-8CE9-CD41-70AB81D7C9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FCF5240-1DB0-3245-A195-FE4170AA7889}" type="slidenum">
              <a:rPr lang="en-US" smtClean="0"/>
              <a:t>‹#›</a:t>
            </a:fld>
            <a:endParaRPr lang="en-US"/>
          </a:p>
        </p:txBody>
      </p:sp>
    </p:spTree>
    <p:extLst>
      <p:ext uri="{BB962C8B-B14F-4D97-AF65-F5344CB8AC3E}">
        <p14:creationId xmlns:p14="http://schemas.microsoft.com/office/powerpoint/2010/main" val="86311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BCCC8A-55E7-A75E-CD22-64173A23BAFC}"/>
              </a:ext>
            </a:extLst>
          </p:cNvPr>
          <p:cNvSpPr>
            <a:spLocks noGrp="1"/>
          </p:cNvSpPr>
          <p:nvPr>
            <p:ph type="ctrTitle"/>
          </p:nvPr>
        </p:nvSpPr>
        <p:spPr>
          <a:xfrm>
            <a:off x="775470" y="2350795"/>
            <a:ext cx="10640754" cy="775845"/>
          </a:xfrm>
        </p:spPr>
        <p:txBody>
          <a:bodyPr anchor="b">
            <a:normAutofit/>
          </a:bodyPr>
          <a:lstStyle/>
          <a:p>
            <a:r>
              <a:rPr lang="en-US" sz="4000" dirty="0">
                <a:solidFill>
                  <a:schemeClr val="tx2"/>
                </a:solidFill>
              </a:rPr>
              <a:t>Fabrication of </a:t>
            </a:r>
            <a:r>
              <a:rPr lang="en-US" sz="4000" dirty="0" err="1">
                <a:solidFill>
                  <a:schemeClr val="tx2"/>
                </a:solidFill>
              </a:rPr>
              <a:t>Protoyping</a:t>
            </a:r>
            <a:r>
              <a:rPr lang="en-US" sz="4000" dirty="0">
                <a:solidFill>
                  <a:schemeClr val="tx2"/>
                </a:solidFill>
              </a:rPr>
              <a:t> and Lab</a:t>
            </a:r>
          </a:p>
        </p:txBody>
      </p:sp>
      <p:sp>
        <p:nvSpPr>
          <p:cNvPr id="3" name="Subtitle 2">
            <a:extLst>
              <a:ext uri="{FF2B5EF4-FFF2-40B4-BE49-F238E27FC236}">
                <a16:creationId xmlns:a16="http://schemas.microsoft.com/office/drawing/2014/main" id="{57DCB961-2F22-29DD-B7F8-9A1A0DCF3830}"/>
              </a:ext>
            </a:extLst>
          </p:cNvPr>
          <p:cNvSpPr>
            <a:spLocks noGrp="1"/>
          </p:cNvSpPr>
          <p:nvPr>
            <p:ph type="subTitle" idx="1"/>
          </p:nvPr>
        </p:nvSpPr>
        <p:spPr>
          <a:xfrm>
            <a:off x="1513968" y="3570072"/>
            <a:ext cx="9163757" cy="450447"/>
          </a:xfrm>
        </p:spPr>
        <p:txBody>
          <a:bodyPr anchor="ctr">
            <a:noAutofit/>
          </a:bodyPr>
          <a:lstStyle/>
          <a:p>
            <a:r>
              <a:rPr lang="en-US" sz="1600" dirty="0">
                <a:solidFill>
                  <a:schemeClr val="tx2"/>
                </a:solidFill>
              </a:rPr>
              <a:t>Deva </a:t>
            </a:r>
            <a:r>
              <a:rPr lang="en-US" sz="1600" dirty="0" err="1">
                <a:solidFill>
                  <a:schemeClr val="tx2"/>
                </a:solidFill>
              </a:rPr>
              <a:t>Uçar</a:t>
            </a:r>
            <a:r>
              <a:rPr lang="en-US" sz="1600" dirty="0">
                <a:solidFill>
                  <a:schemeClr val="tx2"/>
                </a:solidFill>
              </a:rPr>
              <a:t> ​</a:t>
            </a:r>
          </a:p>
          <a:p>
            <a:r>
              <a:rPr lang="en-US" sz="1600" dirty="0">
                <a:solidFill>
                  <a:schemeClr val="tx2"/>
                </a:solidFill>
              </a:rPr>
              <a:t>Umar Ansari</a:t>
            </a:r>
          </a:p>
        </p:txBody>
      </p:sp>
      <p:grpSp>
        <p:nvGrpSpPr>
          <p:cNvPr id="1035" name="Group 1034">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1036" name="Freeform: Shape 1035">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Freeform: Shape 1036">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Freeform: Shape 1037">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039" name="Freeform: Shape 1038">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A black background with black text&#10;&#10;AI-generated content may be incorrect.">
            <a:extLst>
              <a:ext uri="{FF2B5EF4-FFF2-40B4-BE49-F238E27FC236}">
                <a16:creationId xmlns:a16="http://schemas.microsoft.com/office/drawing/2014/main" id="{B0B7ACA9-17E1-4F7C-4FE7-3FBB36457D5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9083" y="3429000"/>
            <a:ext cx="4156142" cy="2836567"/>
          </a:xfrm>
          <a:prstGeom prst="rect">
            <a:avLst/>
          </a:prstGeom>
          <a:noFill/>
          <a:extLst>
            <a:ext uri="{909E8E84-426E-40DD-AFC4-6F175D3DCCD1}">
              <a14:hiddenFill xmlns:a14="http://schemas.microsoft.com/office/drawing/2010/main">
                <a:solidFill>
                  <a:srgbClr val="FFFFFF"/>
                </a:solidFill>
              </a14:hiddenFill>
            </a:ext>
          </a:extLst>
        </p:spPr>
      </p:pic>
      <p:grpSp>
        <p:nvGrpSpPr>
          <p:cNvPr id="1041" name="Group 1040">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1042" name="Freeform: Shape 1041">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Freeform: Shape 1042">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4" name="Freeform: Shape 1043">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5" name="Freeform: Shape 1044">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91337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drawing of a robot arm and a block&#10;&#10;Description automatically generated">
            <a:extLst>
              <a:ext uri="{FF2B5EF4-FFF2-40B4-BE49-F238E27FC236}">
                <a16:creationId xmlns:a16="http://schemas.microsoft.com/office/drawing/2014/main" id="{9F441E9D-EE55-9112-7540-01A2AB072CBA}"/>
              </a:ext>
            </a:extLst>
          </p:cNvPr>
          <p:cNvPicPr>
            <a:picLocks noGrp="1" noChangeAspect="1"/>
          </p:cNvPicPr>
          <p:nvPr>
            <p:ph sz="half" idx="1"/>
          </p:nvPr>
        </p:nvPicPr>
        <p:blipFill>
          <a:blip r:embed="rId3"/>
          <a:srcRect r="8352"/>
          <a:stretch>
            <a:fillRect/>
          </a:stretch>
        </p:blipFill>
        <p:spPr>
          <a:xfrm>
            <a:off x="4790376" y="-117681"/>
            <a:ext cx="10001511" cy="7093361"/>
          </a:xfrm>
          <a:prstGeom prst="rect">
            <a:avLst/>
          </a:prstGeom>
        </p:spPr>
      </p:pic>
      <p:sp>
        <p:nvSpPr>
          <p:cNvPr id="38" name="Rectangle 3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AC5A8D-AB4F-6016-467F-DD40EB3CE4F0}"/>
              </a:ext>
            </a:extLst>
          </p:cNvPr>
          <p:cNvSpPr>
            <a:spLocks noGrp="1"/>
          </p:cNvSpPr>
          <p:nvPr>
            <p:ph type="title"/>
          </p:nvPr>
        </p:nvSpPr>
        <p:spPr>
          <a:xfrm>
            <a:off x="838200" y="365125"/>
            <a:ext cx="3822189" cy="1899912"/>
          </a:xfrm>
        </p:spPr>
        <p:txBody>
          <a:bodyPr vert="horz" lIns="91440" tIns="45720" rIns="91440" bIns="45720" rtlCol="0" anchor="ctr">
            <a:normAutofit/>
          </a:bodyPr>
          <a:lstStyle/>
          <a:p>
            <a:r>
              <a:rPr lang="en-US" sz="4000" dirty="0"/>
              <a:t>OUR IDEA</a:t>
            </a:r>
          </a:p>
        </p:txBody>
      </p:sp>
      <p:sp>
        <p:nvSpPr>
          <p:cNvPr id="4" name="Content Placeholder 3">
            <a:extLst>
              <a:ext uri="{FF2B5EF4-FFF2-40B4-BE49-F238E27FC236}">
                <a16:creationId xmlns:a16="http://schemas.microsoft.com/office/drawing/2014/main" id="{D2FFAC4E-DC7E-78B8-DEAE-F26DC8F5E8D5}"/>
              </a:ext>
            </a:extLst>
          </p:cNvPr>
          <p:cNvSpPr>
            <a:spLocks noGrp="1"/>
          </p:cNvSpPr>
          <p:nvPr>
            <p:ph sz="half" idx="2"/>
          </p:nvPr>
        </p:nvSpPr>
        <p:spPr>
          <a:xfrm>
            <a:off x="838200" y="2434201"/>
            <a:ext cx="4554071" cy="3742762"/>
          </a:xfrm>
        </p:spPr>
        <p:txBody>
          <a:bodyPr vert="horz" lIns="91440" tIns="45720" rIns="91440" bIns="45720" rtlCol="0">
            <a:normAutofit/>
          </a:bodyPr>
          <a:lstStyle/>
          <a:p>
            <a:r>
              <a:rPr lang="en-US" sz="2000" dirty="0"/>
              <a:t>A 4-DOF robotic arm to carry random stuff to the feet of the main character.</a:t>
            </a:r>
          </a:p>
          <a:p>
            <a:r>
              <a:rPr lang="en-US" sz="2000" dirty="0"/>
              <a:t>The </a:t>
            </a:r>
            <a:r>
              <a:rPr lang="en-US" sz="2000" b="0" i="0" u="none" strike="noStrike" dirty="0">
                <a:effectLst/>
              </a:rPr>
              <a:t>dramaturgical role of the robot -&gt;</a:t>
            </a:r>
          </a:p>
          <a:p>
            <a:pPr marL="0" indent="0">
              <a:buNone/>
            </a:pPr>
            <a:r>
              <a:rPr lang="en-US" sz="2000" b="0" i="0" u="none" strike="noStrike" dirty="0">
                <a:effectLst/>
              </a:rPr>
              <a:t> Since the play is about someone who is stuck, the robot will represent his loved ones trying to do random stuff for them to get them out of their situation. But </a:t>
            </a:r>
            <a:r>
              <a:rPr lang="en-US" sz="2000" dirty="0"/>
              <a:t>since the objects are random it can not be helpful for the person.</a:t>
            </a:r>
          </a:p>
        </p:txBody>
      </p:sp>
    </p:spTree>
    <p:extLst>
      <p:ext uri="{BB962C8B-B14F-4D97-AF65-F5344CB8AC3E}">
        <p14:creationId xmlns:p14="http://schemas.microsoft.com/office/powerpoint/2010/main" val="699826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734C9-76EA-33D5-A521-4C2DE40EE639}"/>
              </a:ext>
            </a:extLst>
          </p:cNvPr>
          <p:cNvSpPr>
            <a:spLocks noGrp="1"/>
          </p:cNvSpPr>
          <p:nvPr>
            <p:ph type="title"/>
          </p:nvPr>
        </p:nvSpPr>
        <p:spPr/>
        <p:txBody>
          <a:bodyPr/>
          <a:lstStyle/>
          <a:p>
            <a:r>
              <a:rPr lang="en-US" dirty="0"/>
              <a:t>Properties of The Robot</a:t>
            </a:r>
          </a:p>
        </p:txBody>
      </p:sp>
      <p:sp>
        <p:nvSpPr>
          <p:cNvPr id="3" name="Content Placeholder 2">
            <a:extLst>
              <a:ext uri="{FF2B5EF4-FFF2-40B4-BE49-F238E27FC236}">
                <a16:creationId xmlns:a16="http://schemas.microsoft.com/office/drawing/2014/main" id="{BEBF8F8C-1726-1514-6917-C7572FB17548}"/>
              </a:ext>
            </a:extLst>
          </p:cNvPr>
          <p:cNvSpPr>
            <a:spLocks noGrp="1"/>
          </p:cNvSpPr>
          <p:nvPr>
            <p:ph sz="half" idx="1"/>
          </p:nvPr>
        </p:nvSpPr>
        <p:spPr>
          <a:xfrm>
            <a:off x="838199" y="1825625"/>
            <a:ext cx="9784977" cy="4351338"/>
          </a:xfrm>
        </p:spPr>
        <p:txBody>
          <a:bodyPr/>
          <a:lstStyle/>
          <a:p>
            <a:r>
              <a:rPr lang="en-US" dirty="0"/>
              <a:t>Apply computer vision to detect object that can be picked up, around the area.</a:t>
            </a:r>
          </a:p>
          <a:p>
            <a:r>
              <a:rPr lang="en-US" dirty="0"/>
              <a:t>Pick up the object.</a:t>
            </a:r>
          </a:p>
          <a:p>
            <a:r>
              <a:rPr lang="en-US" dirty="0"/>
              <a:t>Determine the exact place to drop the object.</a:t>
            </a:r>
          </a:p>
          <a:p>
            <a:r>
              <a:rPr lang="en-US" dirty="0"/>
              <a:t>Drop the object.</a:t>
            </a:r>
          </a:p>
          <a:p>
            <a:endParaRPr lang="en-US" dirty="0"/>
          </a:p>
        </p:txBody>
      </p:sp>
    </p:spTree>
    <p:extLst>
      <p:ext uri="{BB962C8B-B14F-4D97-AF65-F5344CB8AC3E}">
        <p14:creationId xmlns:p14="http://schemas.microsoft.com/office/powerpoint/2010/main" val="249365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365</TotalTime>
  <Words>121</Words>
  <Application>Microsoft Macintosh PowerPoint</Application>
  <PresentationFormat>Widescreen</PresentationFormat>
  <Paragraphs>13</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Fabrication of Protoyping and Lab</vt:lpstr>
      <vt:lpstr>OUR IDEA</vt:lpstr>
      <vt:lpstr>Properties of The Robot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UCAR Deva</dc:creator>
  <cp:lastModifiedBy>UCAR Deva</cp:lastModifiedBy>
  <cp:revision>1</cp:revision>
  <dcterms:created xsi:type="dcterms:W3CDTF">2025-10-02T08:34:05Z</dcterms:created>
  <dcterms:modified xsi:type="dcterms:W3CDTF">2025-10-02T14:39:43Z</dcterms:modified>
</cp:coreProperties>
</file>