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3"/>
  </p:notesMasterIdLst>
  <p:sldIdLst>
    <p:sldId id="3825" r:id="rId5"/>
    <p:sldId id="3829" r:id="rId6"/>
    <p:sldId id="3837" r:id="rId7"/>
    <p:sldId id="3835" r:id="rId8"/>
    <p:sldId id="3794" r:id="rId9"/>
    <p:sldId id="3838" r:id="rId10"/>
    <p:sldId id="3836" r:id="rId11"/>
    <p:sldId id="383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94660"/>
  </p:normalViewPr>
  <p:slideViewPr>
    <p:cSldViewPr snapToGrid="0">
      <p:cViewPr>
        <p:scale>
          <a:sx n="85" d="100"/>
          <a:sy n="85" d="100"/>
        </p:scale>
        <p:origin x="48" y="114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[Image]: https://stalk-calvin.github.io/img/20170415vd/docker.png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1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26010" y="4732081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3A8BD71-A30D-56C2-CEDA-FB35888E21E4}"/>
              </a:ext>
            </a:extLst>
          </p:cNvPr>
          <p:cNvSpPr/>
          <p:nvPr userDrawn="1"/>
        </p:nvSpPr>
        <p:spPr>
          <a:xfrm>
            <a:off x="1156556" y="1278477"/>
            <a:ext cx="9878886" cy="5579523"/>
          </a:xfrm>
          <a:custGeom>
            <a:avLst/>
            <a:gdLst>
              <a:gd name="connsiteX0" fmla="*/ 4939443 w 9878886"/>
              <a:gd name="connsiteY0" fmla="*/ 0 h 5579523"/>
              <a:gd name="connsiteX1" fmla="*/ 9878886 w 9878886"/>
              <a:gd name="connsiteY1" fmla="*/ 4939443 h 5579523"/>
              <a:gd name="connsiteX2" fmla="*/ 9853384 w 9878886"/>
              <a:gd name="connsiteY2" fmla="*/ 5444473 h 5579523"/>
              <a:gd name="connsiteX3" fmla="*/ 9836223 w 9878886"/>
              <a:gd name="connsiteY3" fmla="*/ 5579523 h 5579523"/>
              <a:gd name="connsiteX4" fmla="*/ 42663 w 9878886"/>
              <a:gd name="connsiteY4" fmla="*/ 5579523 h 5579523"/>
              <a:gd name="connsiteX5" fmla="*/ 25502 w 9878886"/>
              <a:gd name="connsiteY5" fmla="*/ 5444473 h 5579523"/>
              <a:gd name="connsiteX6" fmla="*/ 0 w 9878886"/>
              <a:gd name="connsiteY6" fmla="*/ 4939443 h 5579523"/>
              <a:gd name="connsiteX7" fmla="*/ 4939443 w 9878886"/>
              <a:gd name="connsiteY7" fmla="*/ 0 h 5579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78886" h="5579523">
                <a:moveTo>
                  <a:pt x="4939443" y="0"/>
                </a:moveTo>
                <a:cubicBezTo>
                  <a:pt x="7667422" y="0"/>
                  <a:pt x="9878886" y="2211464"/>
                  <a:pt x="9878886" y="4939443"/>
                </a:cubicBezTo>
                <a:cubicBezTo>
                  <a:pt x="9878886" y="5109942"/>
                  <a:pt x="9870247" y="5278423"/>
                  <a:pt x="9853384" y="5444473"/>
                </a:cubicBezTo>
                <a:lnTo>
                  <a:pt x="9836223" y="5579523"/>
                </a:lnTo>
                <a:lnTo>
                  <a:pt x="42663" y="5579523"/>
                </a:lnTo>
                <a:lnTo>
                  <a:pt x="25502" y="5444473"/>
                </a:lnTo>
                <a:cubicBezTo>
                  <a:pt x="8639" y="5278423"/>
                  <a:pt x="0" y="5109942"/>
                  <a:pt x="0" y="4939443"/>
                </a:cubicBezTo>
                <a:cubicBezTo>
                  <a:pt x="0" y="2211464"/>
                  <a:pt x="2211464" y="0"/>
                  <a:pt x="4939443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accent2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9588" y="2235708"/>
            <a:ext cx="6592824" cy="2386584"/>
          </a:xfrm>
        </p:spPr>
        <p:txBody>
          <a:bodyPr/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Docker</a:t>
            </a:r>
            <a:r>
              <a:rPr lang="en-US" dirty="0">
                <a:solidFill>
                  <a:srgbClr val="FFFFFF"/>
                </a:solidFill>
              </a:rPr>
              <a:t> Containers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6419" y="5096124"/>
            <a:ext cx="7759161" cy="996696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Presentation by Marius Asadauskas &amp; Julius Oeftiger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Fabrication and Prototyping in the Learning Lab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10.11.2022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808D1D-FE92-499E-982B-315DCF98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All problems in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computer science can be solved by another level of indirection.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3EE02E7-DD32-447E-A951-9BFA2CED0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David Wheeler</a:t>
            </a:r>
          </a:p>
          <a:p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FE1CEAEF-A1EC-4CA7-BEC1-407418518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FD37EC2-A256-4365-B98A-9FC89FE7E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13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 text, images, art, and videos. </a:t>
            </a:r>
          </a:p>
          <a:p>
            <a:r>
              <a:rPr lang="en-US" dirty="0"/>
              <a:t>Add transitions, animations, and motion. </a:t>
            </a:r>
          </a:p>
          <a:p>
            <a:r>
              <a:rPr lang="en-US" dirty="0"/>
              <a:t>Save to OneDrive, to get to your presentations from your computer, tablet, or phone.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5CD03-9B40-4AA4-B6AB-5B38436AB9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Open the Design Ideas pane for instant slide makeovers. </a:t>
            </a:r>
          </a:p>
          <a:p>
            <a:r>
              <a:rPr lang="en-US" sz="2400" dirty="0"/>
              <a:t>When we have design ideas, we’ll show them to you right there. </a:t>
            </a:r>
          </a:p>
        </p:txBody>
      </p:sp>
    </p:spTree>
    <p:extLst>
      <p:ext uri="{BB962C8B-B14F-4D97-AF65-F5344CB8AC3E}">
        <p14:creationId xmlns:p14="http://schemas.microsoft.com/office/powerpoint/2010/main" val="214446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vs Virtual Machines (Already seen)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540E4-BBF8-4079-0250-BCA6B6BB4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053" y="1260258"/>
            <a:ext cx="9967894" cy="5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3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 text, images, art, and videos. </a:t>
            </a:r>
          </a:p>
          <a:p>
            <a:r>
              <a:rPr lang="en-US" dirty="0"/>
              <a:t>Add transitions, animations, and motion. </a:t>
            </a:r>
          </a:p>
          <a:p>
            <a:r>
              <a:rPr lang="en-US" dirty="0"/>
              <a:t>Save to OneDrive, to get to your presentations from your computer, tablet, or phone.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5CD03-9B40-4AA4-B6AB-5B38436AB9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Open the Design Ideas pane for instant slide makeovers. </a:t>
            </a:r>
          </a:p>
          <a:p>
            <a:r>
              <a:rPr lang="en-US" sz="2400" dirty="0"/>
              <a:t>When we have design ideas, we’ll show them to you right there. </a:t>
            </a:r>
          </a:p>
        </p:txBody>
      </p:sp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 text, images, art, and videos. </a:t>
            </a:r>
          </a:p>
          <a:p>
            <a:r>
              <a:rPr lang="en-US" dirty="0"/>
              <a:t>Add transitions, animations, and motion. </a:t>
            </a:r>
          </a:p>
          <a:p>
            <a:r>
              <a:rPr lang="en-US" dirty="0"/>
              <a:t>Save to OneDrive, to get to your presentations from your computer, tablet, or phone.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5CD03-9B40-4AA4-B6AB-5B38436AB9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Open the Design Ideas pane for instant slide makeovers. </a:t>
            </a:r>
          </a:p>
          <a:p>
            <a:r>
              <a:rPr lang="en-US" sz="2400" dirty="0"/>
              <a:t>When we have design ideas, we’ll show them to you right there. </a:t>
            </a:r>
          </a:p>
        </p:txBody>
      </p:sp>
    </p:spTree>
    <p:extLst>
      <p:ext uri="{BB962C8B-B14F-4D97-AF65-F5344CB8AC3E}">
        <p14:creationId xmlns:p14="http://schemas.microsoft.com/office/powerpoint/2010/main" val="290875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</a:t>
            </a:r>
            <a:r>
              <a:rPr lang="en-US" dirty="0" err="1"/>
              <a:t>PiHole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 text, images, art, and videos. </a:t>
            </a:r>
          </a:p>
          <a:p>
            <a:r>
              <a:rPr lang="en-US" dirty="0"/>
              <a:t>Add transitions, animations, and motion. </a:t>
            </a:r>
          </a:p>
          <a:p>
            <a:r>
              <a:rPr lang="en-US" dirty="0"/>
              <a:t>Save to OneDrive, to get to your presentations from your computer, tablet, or phone.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5CD03-9B40-4AA4-B6AB-5B38436AB9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Open the Design Ideas pane for instant slide makeovers. </a:t>
            </a:r>
          </a:p>
          <a:p>
            <a:r>
              <a:rPr lang="en-US" sz="2400" dirty="0"/>
              <a:t>When we have design ideas, we’ll show them to you right there. </a:t>
            </a:r>
          </a:p>
        </p:txBody>
      </p:sp>
    </p:spTree>
    <p:extLst>
      <p:ext uri="{BB962C8B-B14F-4D97-AF65-F5344CB8AC3E}">
        <p14:creationId xmlns:p14="http://schemas.microsoft.com/office/powerpoint/2010/main" val="2288269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for Listening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414218-A70E-F2FB-2DDF-661567B73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400" dirty="0"/>
              <a:t>Any</a:t>
            </a:r>
            <a:r>
              <a:rPr lang="en-GB" sz="3600" dirty="0"/>
              <a:t> </a:t>
            </a:r>
            <a:r>
              <a:rPr lang="en-GB" sz="4400" dirty="0"/>
              <a:t>questions?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{6FC3C4F2-78BB-4687-A9B4-1BC69C4DF7AA}tf78504181_win32</Template>
  <TotalTime>0</TotalTime>
  <Words>323</Words>
  <Application>Microsoft Office PowerPoint</Application>
  <PresentationFormat>Widescreen</PresentationFormat>
  <Paragraphs>43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Tw Cen MT</vt:lpstr>
      <vt:lpstr>ShapesVTI</vt:lpstr>
      <vt:lpstr>Docker Containers</vt:lpstr>
      <vt:lpstr>All problems in  computer science can be solved by another level of indirection.</vt:lpstr>
      <vt:lpstr>Advantages</vt:lpstr>
      <vt:lpstr>Docker vs Virtual Machines (Already seen)</vt:lpstr>
      <vt:lpstr>Security</vt:lpstr>
      <vt:lpstr>Content</vt:lpstr>
      <vt:lpstr>Project: PiHole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Containers</dc:title>
  <dc:creator>marius asadauskas</dc:creator>
  <cp:lastModifiedBy>marius asadauskas</cp:lastModifiedBy>
  <cp:revision>1</cp:revision>
  <dcterms:created xsi:type="dcterms:W3CDTF">2022-11-02T21:15:20Z</dcterms:created>
  <dcterms:modified xsi:type="dcterms:W3CDTF">2022-11-02T22:21:19Z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