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1" r:id="rId4"/>
    <p:sldId id="260" r:id="rId5"/>
    <p:sldId id="266" r:id="rId6"/>
    <p:sldId id="270" r:id="rId7"/>
    <p:sldId id="273" r:id="rId8"/>
    <p:sldId id="272" r:id="rId9"/>
    <p:sldId id="267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한수원 한돋움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B2"/>
    <a:srgbClr val="002A50"/>
    <a:srgbClr val="71FCFF"/>
    <a:srgbClr val="00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64C-F69B-47BC-879A-0C7C8025E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C8C5D-65DF-4320-9292-F9A851AC0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1A4E6-A610-4BD7-B18C-18BE039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C7C5-32C2-4A3E-95C8-8AF64859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15F57-F13F-4062-BDA3-16B96E3D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E325-F755-4E96-8130-A26000E0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F55F2-BD1C-4889-BE60-8EE65E4C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452E0-022D-4BC7-B206-EEB47422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A5861-0CD2-4577-B2FB-8D28A209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54050-2489-4507-873D-19D25DB6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CB5F81-DF88-4E81-8DCA-7CEEFA974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92527-6874-4C0E-B200-6C4413751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2F56B-7361-4E98-B94B-DFA48DFF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619DB-D3E1-44C3-A708-4428D91C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EC245-AD65-43F2-A698-E64628D3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0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3173E-9A53-4270-8182-B61D511A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179B3-8C4F-49CE-9BCA-5A2EFCC0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D2F65-F2A0-4907-9A6E-A71D19C6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6EED-54DE-4C1E-94A0-157F61CB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7257D-9580-4508-98C7-BB85C61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2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AC216-3DE7-4F3F-9AE4-DA063E53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613D2-BCF3-4004-9965-02AC8794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D8D48-0829-4628-9FA6-028C9737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30C50-A6F8-49B3-9C33-6652E27E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EDC24-52E5-42FA-92F5-9E9E5566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2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D50F-B68D-448E-99B1-1C412321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B6D2-5F15-49B0-932C-5B75762A5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B3F13-E984-4765-9B24-0314204DC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DC6FE-3E14-4292-B9C3-F199C615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F2905-3959-4F0F-9875-453C71EC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55E5D-EC38-46EC-9210-B0DBC071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3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AC4F8-E3EC-4113-AD82-1BD15247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CD62F-8AEC-41F7-BEA7-051A0B93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C93AD-F78B-4B3A-998F-B2E03831A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56922-A73E-4B6C-ABA7-66BF0F2F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CD3847-AA81-4723-B13A-89925D8A4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E6EA5-AE65-40A0-9EE0-32E16DB4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D95014-8933-4550-A754-9B8D4233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86EAA-1FF4-4DE1-B5D5-09AC4917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0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A308-0CA2-4D50-A09D-FDCDE4AC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FA7F0-D04A-4D1A-A418-326E5242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632A06-6F71-4DC7-94BA-B0FF7403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384AF1-C005-46C4-8556-8AC2C453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BDED1A-B9B1-4DC8-B1B8-6CCAF280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90EC-2C8A-4BBA-9C90-951F0F86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34233-647D-4A35-87D4-0B5E5BF6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7380B-9A7F-463B-9EFA-9379B7C5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1AC60-75DD-4A0E-B96F-5B5C8EF4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331CE-729C-4043-8049-A8F75EEF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8637D-2BC8-45D6-B121-CA761D88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2EE26-559B-4D48-9FFB-449983EC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DDE0D-E648-488B-8DDA-535DFCAB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FA8E3-E8F0-4D00-BA62-17A2206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C90CE0-C424-4CAD-B3A4-C7F366690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D84EB-3F83-493B-B4C0-2C6618EB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B4388-5AB9-4138-849F-867A77A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E0DE9-96B4-4A71-89DC-20046769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B7C6C-3E34-48EF-891C-D21655A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8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BD409-10E7-4E30-9ABA-152C96B2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A8C84-166A-4BE9-AD56-383D6BBF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7095-4E34-49A0-AD4B-D4E99106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C479-EC85-4678-8C28-659FDFC6C10B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2EF13-98F5-433D-89F4-C1BB9CA13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92230-43F6-4552-8AD9-7441EB738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9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DCF38C-26F7-4FC7-BCC2-BD404BFDE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90261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BB0C5-834E-4315-BB80-47FC6A065ECE}"/>
              </a:ext>
            </a:extLst>
          </p:cNvPr>
          <p:cNvSpPr txBox="1"/>
          <p:nvPr/>
        </p:nvSpPr>
        <p:spPr>
          <a:xfrm>
            <a:off x="116661" y="794156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스트레스는</a:t>
            </a:r>
            <a:r>
              <a:rPr lang="en-US" altLang="ko-KR" sz="2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20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DAC82-27F1-48DE-A4E3-B72B77F16EEE}"/>
              </a:ext>
            </a:extLst>
          </p:cNvPr>
          <p:cNvSpPr txBox="1"/>
          <p:nvPr/>
        </p:nvSpPr>
        <p:spPr>
          <a:xfrm>
            <a:off x="2339161" y="5300702"/>
            <a:ext cx="2425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지역화폐로 풀자</a:t>
            </a:r>
            <a:r>
              <a:rPr lang="en-US" altLang="ko-KR" sz="2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22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0790A0-9900-4072-8EA1-D9976287BCF7}"/>
              </a:ext>
            </a:extLst>
          </p:cNvPr>
          <p:cNvSpPr/>
          <p:nvPr/>
        </p:nvSpPr>
        <p:spPr>
          <a:xfrm>
            <a:off x="4889500" y="228600"/>
            <a:ext cx="6400800" cy="64008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DCE0F-4022-49B3-A25A-D56CB30E7564}"/>
              </a:ext>
            </a:extLst>
          </p:cNvPr>
          <p:cNvSpPr txBox="1"/>
          <p:nvPr/>
        </p:nvSpPr>
        <p:spPr>
          <a:xfrm>
            <a:off x="5895161" y="8459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스크립트 언어 </a:t>
            </a:r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TEAM PROJECT</a:t>
            </a:r>
            <a:endParaRPr lang="ko-KR" altLang="en-US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C87AB-A311-47F0-89F3-96670D913B0A}"/>
              </a:ext>
            </a:extLst>
          </p:cNvPr>
          <p:cNvSpPr txBox="1"/>
          <p:nvPr/>
        </p:nvSpPr>
        <p:spPr>
          <a:xfrm>
            <a:off x="5895161" y="4803738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2019184017 </a:t>
            </a:r>
            <a:r>
              <a:rPr lang="ko-KR" altLang="en-US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신민경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A55E5-9D4F-423F-A936-001A40C06BCF}"/>
              </a:ext>
            </a:extLst>
          </p:cNvPr>
          <p:cNvSpPr txBox="1"/>
          <p:nvPr/>
        </p:nvSpPr>
        <p:spPr>
          <a:xfrm>
            <a:off x="5895161" y="4238926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2017180045</a:t>
            </a:r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홍찬우</a:t>
            </a:r>
            <a:endParaRPr lang="ko-KR" altLang="en-US" sz="28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23B97-9A18-4E7A-A3E8-E0C67D5498BB}"/>
              </a:ext>
            </a:extLst>
          </p:cNvPr>
          <p:cNvSpPr txBox="1"/>
          <p:nvPr/>
        </p:nvSpPr>
        <p:spPr>
          <a:xfrm>
            <a:off x="4400550" y="2300967"/>
            <a:ext cx="737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스트레스는 </a:t>
            </a:r>
            <a:endParaRPr lang="en-US" altLang="ko-KR" sz="36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지역화폐로 풀자</a:t>
            </a:r>
            <a:r>
              <a:rPr lang="en-US" altLang="ko-KR" sz="3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9C27C5-CAA3-4507-85A8-9AC682471A9A}"/>
              </a:ext>
            </a:extLst>
          </p:cNvPr>
          <p:cNvCxnSpPr/>
          <p:nvPr/>
        </p:nvCxnSpPr>
        <p:spPr>
          <a:xfrm>
            <a:off x="5133161" y="3698999"/>
            <a:ext cx="5826939" cy="0"/>
          </a:xfrm>
          <a:prstGeom prst="line">
            <a:avLst/>
          </a:prstGeom>
          <a:ln w="1111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12090F-568D-4365-84B6-6A036B5C188F}"/>
              </a:ext>
            </a:extLst>
          </p:cNvPr>
          <p:cNvSpPr txBox="1"/>
          <p:nvPr/>
        </p:nvSpPr>
        <p:spPr>
          <a:xfrm>
            <a:off x="6407150" y="1209261"/>
            <a:ext cx="3365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최종 발표 </a:t>
            </a:r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</a:t>
            </a:r>
            <a:endParaRPr lang="ko-KR" altLang="en-US" sz="28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FC298-CC9E-49A2-8525-AF73EEFCF0F8}"/>
              </a:ext>
            </a:extLst>
          </p:cNvPr>
          <p:cNvSpPr txBox="1"/>
          <p:nvPr/>
        </p:nvSpPr>
        <p:spPr>
          <a:xfrm>
            <a:off x="4996592" y="6601700"/>
            <a:ext cx="7195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애니메이션이 삽입된 문서 입니다</a:t>
            </a:r>
            <a:r>
              <a:rPr lang="en-US" altLang="ko-KR" sz="105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PPT</a:t>
            </a:r>
            <a:r>
              <a:rPr lang="ko-KR" altLang="en-US" sz="105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열람하시길 권장합니다</a:t>
            </a:r>
            <a:r>
              <a:rPr lang="en-US" altLang="ko-KR" sz="105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105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1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3EDD7BA-BEC0-4F0B-BB5D-98321C6C4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06" y="3844498"/>
            <a:ext cx="4314294" cy="301350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467BFF8-D667-4C28-B883-098137EDBBBF}"/>
              </a:ext>
            </a:extLst>
          </p:cNvPr>
          <p:cNvSpPr/>
          <p:nvPr/>
        </p:nvSpPr>
        <p:spPr>
          <a:xfrm>
            <a:off x="-6351" y="553303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F2AA13-A090-482E-9AE3-6FCDB37A1484}"/>
              </a:ext>
            </a:extLst>
          </p:cNvPr>
          <p:cNvSpPr/>
          <p:nvPr/>
        </p:nvSpPr>
        <p:spPr>
          <a:xfrm>
            <a:off x="984249" y="2001103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7C1AFC-E968-4584-8A5C-B0AC3940AE2F}"/>
              </a:ext>
            </a:extLst>
          </p:cNvPr>
          <p:cNvSpPr/>
          <p:nvPr/>
        </p:nvSpPr>
        <p:spPr>
          <a:xfrm>
            <a:off x="984249" y="3866298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BFEAF2-C513-4D08-B7F7-0C867A971F7A}"/>
              </a:ext>
            </a:extLst>
          </p:cNvPr>
          <p:cNvSpPr/>
          <p:nvPr/>
        </p:nvSpPr>
        <p:spPr>
          <a:xfrm>
            <a:off x="-6351" y="5314097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EA881-1C58-4F6E-BB65-E62496D4B277}"/>
              </a:ext>
            </a:extLst>
          </p:cNvPr>
          <p:cNvSpPr txBox="1"/>
          <p:nvPr/>
        </p:nvSpPr>
        <p:spPr>
          <a:xfrm>
            <a:off x="4146869" y="694660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프로그램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7A211-8852-4259-B09D-95BB72AA5BC0}"/>
              </a:ext>
            </a:extLst>
          </p:cNvPr>
          <p:cNvSpPr txBox="1"/>
          <p:nvPr/>
        </p:nvSpPr>
        <p:spPr>
          <a:xfrm>
            <a:off x="5143820" y="2142460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구현 기능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4CFE6-162D-43A1-9D37-75A590D5483E}"/>
              </a:ext>
            </a:extLst>
          </p:cNvPr>
          <p:cNvSpPr txBox="1"/>
          <p:nvPr/>
        </p:nvSpPr>
        <p:spPr>
          <a:xfrm>
            <a:off x="5143820" y="4007655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일정 및 </a:t>
            </a:r>
            <a:r>
              <a:rPr lang="en-US" altLang="ko-KR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Git</a:t>
            </a:r>
            <a:endParaRPr lang="ko-KR" altLang="en-US" sz="40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AFB91E-1482-4980-A9BD-C5539BDFB387}"/>
              </a:ext>
            </a:extLst>
          </p:cNvPr>
          <p:cNvSpPr txBox="1"/>
          <p:nvPr/>
        </p:nvSpPr>
        <p:spPr>
          <a:xfrm>
            <a:off x="4146869" y="5455454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프로그램 시연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0790A0-9900-4072-8EA1-D9976287BCF7}"/>
              </a:ext>
            </a:extLst>
          </p:cNvPr>
          <p:cNvSpPr/>
          <p:nvPr/>
        </p:nvSpPr>
        <p:spPr>
          <a:xfrm>
            <a:off x="-3200400" y="228600"/>
            <a:ext cx="6400800" cy="64008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8A37C-5904-49C2-B766-3C1AD5E85E24}"/>
              </a:ext>
            </a:extLst>
          </p:cNvPr>
          <p:cNvSpPr txBox="1"/>
          <p:nvPr/>
        </p:nvSpPr>
        <p:spPr>
          <a:xfrm>
            <a:off x="685800" y="3013501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090969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25 7.40741E-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3.7037E-7 L 0.25 -3.7037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3.7037E-7 L 0.25 3.7037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-7.40741E-7 L 0.25 -7.40741E-7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B00339C-EEC0-498E-8C29-5B04F3DCA266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654B6-ABC1-49FD-9595-4C54D599EEBD}"/>
              </a:ext>
            </a:extLst>
          </p:cNvPr>
          <p:cNvSpPr txBox="1"/>
          <p:nvPr/>
        </p:nvSpPr>
        <p:spPr>
          <a:xfrm>
            <a:off x="1308098" y="340717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프로그램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C29A12-35D7-4D1E-B29F-3837543B6464}"/>
              </a:ext>
            </a:extLst>
          </p:cNvPr>
          <p:cNvSpPr/>
          <p:nvPr/>
        </p:nvSpPr>
        <p:spPr>
          <a:xfrm>
            <a:off x="698499" y="1534318"/>
            <a:ext cx="4597401" cy="28048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62857-839E-46DE-9992-9937DD3A7D54}"/>
              </a:ext>
            </a:extLst>
          </p:cNvPr>
          <p:cNvSpPr/>
          <p:nvPr/>
        </p:nvSpPr>
        <p:spPr>
          <a:xfrm>
            <a:off x="6896100" y="1534318"/>
            <a:ext cx="4597401" cy="28048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1C0845A-5734-449F-BE6F-875626FB5A0A}"/>
              </a:ext>
            </a:extLst>
          </p:cNvPr>
          <p:cNvSpPr/>
          <p:nvPr/>
        </p:nvSpPr>
        <p:spPr>
          <a:xfrm>
            <a:off x="5500593" y="2582793"/>
            <a:ext cx="1190814" cy="707886"/>
          </a:xfrm>
          <a:prstGeom prst="rightArrow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D365FC-9CEA-4586-BCE8-634E9C39B495}"/>
              </a:ext>
            </a:extLst>
          </p:cNvPr>
          <p:cNvSpPr/>
          <p:nvPr/>
        </p:nvSpPr>
        <p:spPr>
          <a:xfrm>
            <a:off x="698499" y="4610100"/>
            <a:ext cx="10795002" cy="538871"/>
          </a:xfrm>
          <a:prstGeom prst="rect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경기도 내 지역화폐 가맹점 정보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위치 찾기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3CC36-C7A5-4BED-B2AC-EAB4123A8A64}"/>
              </a:ext>
            </a:extLst>
          </p:cNvPr>
          <p:cNvSpPr txBox="1"/>
          <p:nvPr/>
        </p:nvSpPr>
        <p:spPr>
          <a:xfrm>
            <a:off x="2331114" y="4150828"/>
            <a:ext cx="1332175" cy="376652"/>
          </a:xfrm>
          <a:prstGeom prst="rect">
            <a:avLst/>
          </a:prstGeom>
          <a:solidFill>
            <a:srgbClr val="005CB2"/>
          </a:solidFill>
          <a:ln w="38100">
            <a:solidFill>
              <a:srgbClr val="002A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경기도민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8C9A1-A161-43B9-AAF0-3F0FF4369642}"/>
              </a:ext>
            </a:extLst>
          </p:cNvPr>
          <p:cNvSpPr txBox="1"/>
          <p:nvPr/>
        </p:nvSpPr>
        <p:spPr>
          <a:xfrm>
            <a:off x="8528712" y="4150828"/>
            <a:ext cx="1332175" cy="376652"/>
          </a:xfrm>
          <a:prstGeom prst="rect">
            <a:avLst/>
          </a:prstGeom>
          <a:solidFill>
            <a:srgbClr val="005CB2"/>
          </a:solidFill>
          <a:ln w="38100">
            <a:solidFill>
              <a:srgbClr val="002A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경기도민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0FB7A-FE78-4726-88E1-78B2A8B1DE1A}"/>
              </a:ext>
            </a:extLst>
          </p:cNvPr>
          <p:cNvSpPr txBox="1"/>
          <p:nvPr/>
        </p:nvSpPr>
        <p:spPr>
          <a:xfrm>
            <a:off x="1193799" y="2394760"/>
            <a:ext cx="553998" cy="1738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프랜차이즈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5CBBE-35AF-4CE0-8F87-8819CA299FD0}"/>
              </a:ext>
            </a:extLst>
          </p:cNvPr>
          <p:cNvSpPr txBox="1"/>
          <p:nvPr/>
        </p:nvSpPr>
        <p:spPr>
          <a:xfrm>
            <a:off x="4246606" y="2394760"/>
            <a:ext cx="553998" cy="1738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백화점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BD61C-F172-488C-AF10-DA6DAFE88736}"/>
              </a:ext>
            </a:extLst>
          </p:cNvPr>
          <p:cNvSpPr txBox="1"/>
          <p:nvPr/>
        </p:nvSpPr>
        <p:spPr>
          <a:xfrm>
            <a:off x="262899" y="1709029"/>
            <a:ext cx="21384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아무튼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6C054-6A4E-4389-898C-BCD710B59C11}"/>
              </a:ext>
            </a:extLst>
          </p:cNvPr>
          <p:cNvSpPr txBox="1"/>
          <p:nvPr/>
        </p:nvSpPr>
        <p:spPr>
          <a:xfrm>
            <a:off x="3613049" y="1690954"/>
            <a:ext cx="21384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못쓰는 곳 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53ED17-9FEF-4EF6-8CA4-7E3A1BB827E8}"/>
              </a:ext>
            </a:extLst>
          </p:cNvPr>
          <p:cNvGrpSpPr/>
          <p:nvPr/>
        </p:nvGrpSpPr>
        <p:grpSpPr>
          <a:xfrm>
            <a:off x="7299414" y="2394760"/>
            <a:ext cx="803423" cy="1738365"/>
            <a:chOff x="7452952" y="2394760"/>
            <a:chExt cx="803423" cy="17383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3F738C-F4DC-4E36-A973-4BB363412632}"/>
                </a:ext>
              </a:extLst>
            </p:cNvPr>
            <p:cNvSpPr txBox="1"/>
            <p:nvPr/>
          </p:nvSpPr>
          <p:spPr>
            <a:xfrm>
              <a:off x="7452952" y="2394760"/>
              <a:ext cx="492443" cy="17383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지역화폐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E880F9-0D32-4670-82B1-B7412B1BCDD8}"/>
                </a:ext>
              </a:extLst>
            </p:cNvPr>
            <p:cNvSpPr txBox="1"/>
            <p:nvPr/>
          </p:nvSpPr>
          <p:spPr>
            <a:xfrm>
              <a:off x="7763932" y="2470607"/>
              <a:ext cx="492443" cy="158667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가맹점</a:t>
              </a:r>
              <a:endParaRPr lang="ko-KR" altLang="en-US" sz="2000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232F40-8CCB-4DF2-A955-E07A4C757BEC}"/>
              </a:ext>
            </a:extLst>
          </p:cNvPr>
          <p:cNvGrpSpPr/>
          <p:nvPr/>
        </p:nvGrpSpPr>
        <p:grpSpPr>
          <a:xfrm>
            <a:off x="10374210" y="2394760"/>
            <a:ext cx="803423" cy="1738365"/>
            <a:chOff x="7452952" y="2394760"/>
            <a:chExt cx="803423" cy="17383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8EA1AB-6F13-4B63-A019-2A25DB391CF3}"/>
                </a:ext>
              </a:extLst>
            </p:cNvPr>
            <p:cNvSpPr txBox="1"/>
            <p:nvPr/>
          </p:nvSpPr>
          <p:spPr>
            <a:xfrm>
              <a:off x="7452952" y="2394760"/>
              <a:ext cx="492443" cy="17383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지역화폐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6174C-83D1-4E84-A7CA-1161E6E0F820}"/>
                </a:ext>
              </a:extLst>
            </p:cNvPr>
            <p:cNvSpPr txBox="1"/>
            <p:nvPr/>
          </p:nvSpPr>
          <p:spPr>
            <a:xfrm>
              <a:off x="7763932" y="2470607"/>
              <a:ext cx="492443" cy="158667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가맹점</a:t>
              </a:r>
              <a:endParaRPr lang="ko-KR" altLang="en-US" sz="2000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02461C-BCE7-46D3-A545-51DFAA30C991}"/>
              </a:ext>
            </a:extLst>
          </p:cNvPr>
          <p:cNvSpPr txBox="1"/>
          <p:nvPr/>
        </p:nvSpPr>
        <p:spPr>
          <a:xfrm>
            <a:off x="6507642" y="1709029"/>
            <a:ext cx="21384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지역화폐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609413-E37B-4A64-99C2-744CC2EE06C0}"/>
              </a:ext>
            </a:extLst>
          </p:cNvPr>
          <p:cNvSpPr txBox="1"/>
          <p:nvPr/>
        </p:nvSpPr>
        <p:spPr>
          <a:xfrm>
            <a:off x="9857792" y="1690954"/>
            <a:ext cx="21384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가맹점 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0E9532-5485-4122-9508-B9A8C3FEDA54}"/>
              </a:ext>
            </a:extLst>
          </p:cNvPr>
          <p:cNvSpPr/>
          <p:nvPr/>
        </p:nvSpPr>
        <p:spPr>
          <a:xfrm>
            <a:off x="698499" y="5214396"/>
            <a:ext cx="10795002" cy="1499321"/>
          </a:xfrm>
          <a:prstGeom prst="rect">
            <a:avLst/>
          </a:prstGeom>
          <a:solidFill>
            <a:srgbClr val="005CB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8FB3B-8EE7-4F5F-9B65-0538C7198370}"/>
              </a:ext>
            </a:extLst>
          </p:cNvPr>
          <p:cNvSpPr txBox="1"/>
          <p:nvPr/>
        </p:nvSpPr>
        <p:spPr>
          <a:xfrm>
            <a:off x="1567542" y="5798004"/>
            <a:ext cx="89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검색한 가맹점의 정보를 볼 수 있다</a:t>
            </a:r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E354A-7408-45A2-8A13-A173435F71B4}"/>
              </a:ext>
            </a:extLst>
          </p:cNvPr>
          <p:cNvSpPr txBox="1"/>
          <p:nvPr/>
        </p:nvSpPr>
        <p:spPr>
          <a:xfrm>
            <a:off x="1567542" y="5374019"/>
            <a:ext cx="89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경기도 시군에 따라 그 지역에 있는 지역화폐 가맹점을 검색할 수 있다</a:t>
            </a:r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4A3A2D-CE84-46EB-B138-0C7B0AC0A0FB}"/>
              </a:ext>
            </a:extLst>
          </p:cNvPr>
          <p:cNvSpPr txBox="1"/>
          <p:nvPr/>
        </p:nvSpPr>
        <p:spPr>
          <a:xfrm>
            <a:off x="1567542" y="6221988"/>
            <a:ext cx="89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검색한 가맹점의 위치를 알 수 있다</a:t>
            </a:r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6" name="슬라이드 번호 개체 틀 23">
            <a:extLst>
              <a:ext uri="{FF2B5EF4-FFF2-40B4-BE49-F238E27FC236}">
                <a16:creationId xmlns:a16="http://schemas.microsoft.com/office/drawing/2014/main" id="{A316D9CF-338B-4B72-A9BE-33BBAAA8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81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B8DC127-0845-4D79-85C8-35F0B2AA4E3E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EE21A1-6E8C-447B-B17A-A6041D480AD8}"/>
              </a:ext>
            </a:extLst>
          </p:cNvPr>
          <p:cNvSpPr txBox="1"/>
          <p:nvPr/>
        </p:nvSpPr>
        <p:spPr>
          <a:xfrm>
            <a:off x="1308098" y="340717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구현 기능</a:t>
            </a:r>
          </a:p>
        </p:txBody>
      </p:sp>
      <p:sp>
        <p:nvSpPr>
          <p:cNvPr id="43" name="슬라이드 번호 개체 틀 23">
            <a:extLst>
              <a:ext uri="{FF2B5EF4-FFF2-40B4-BE49-F238E27FC236}">
                <a16:creationId xmlns:a16="http://schemas.microsoft.com/office/drawing/2014/main" id="{738866A3-4DFF-488C-B573-FFB0D79E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D24731-2EC8-4A04-B25C-649A6354E040}"/>
              </a:ext>
            </a:extLst>
          </p:cNvPr>
          <p:cNvSpPr/>
          <p:nvPr/>
        </p:nvSpPr>
        <p:spPr>
          <a:xfrm>
            <a:off x="2034956" y="2945404"/>
            <a:ext cx="3408199" cy="430385"/>
          </a:xfrm>
          <a:prstGeom prst="rect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Tkinter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GUI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11477-0CC3-4260-A29C-878EFCEDF77B}"/>
              </a:ext>
            </a:extLst>
          </p:cNvPr>
          <p:cNvSpPr/>
          <p:nvPr/>
        </p:nvSpPr>
        <p:spPr>
          <a:xfrm>
            <a:off x="6748846" y="2945404"/>
            <a:ext cx="3408199" cy="430385"/>
          </a:xfrm>
          <a:prstGeom prst="rect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시군별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가맹점 검색 및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F9C61D-99CE-4CDD-BCF2-5B11EA396697}"/>
              </a:ext>
            </a:extLst>
          </p:cNvPr>
          <p:cNvSpPr/>
          <p:nvPr/>
        </p:nvSpPr>
        <p:spPr>
          <a:xfrm>
            <a:off x="2034956" y="5753325"/>
            <a:ext cx="3408199" cy="430385"/>
          </a:xfrm>
          <a:prstGeom prst="rect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지도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파이차트 삽입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A0AF40-E1CC-4ABD-9B50-91E62FA00E7C}"/>
              </a:ext>
            </a:extLst>
          </p:cNvPr>
          <p:cNvSpPr/>
          <p:nvPr/>
        </p:nvSpPr>
        <p:spPr>
          <a:xfrm>
            <a:off x="6748846" y="5753325"/>
            <a:ext cx="3408199" cy="430385"/>
          </a:xfrm>
          <a:prstGeom prst="rect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mail, telegram, C++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연동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411ACC1-ED47-4AA8-9310-781F1036EB32}"/>
              </a:ext>
            </a:extLst>
          </p:cNvPr>
          <p:cNvGrpSpPr/>
          <p:nvPr/>
        </p:nvGrpSpPr>
        <p:grpSpPr>
          <a:xfrm>
            <a:off x="6988069" y="1348985"/>
            <a:ext cx="2929752" cy="1325676"/>
            <a:chOff x="6963094" y="1710935"/>
            <a:chExt cx="2929752" cy="132567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EC55D83-FB6A-4645-8AFD-B2DF700E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340" y="1710935"/>
              <a:ext cx="1257506" cy="125750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607BE19-31F7-4DF7-9804-20A96F005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094" y="1778948"/>
              <a:ext cx="1257663" cy="1257663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DEDB88F8-958D-409F-82DC-4F4CE19BE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24" y="1425206"/>
            <a:ext cx="1257663" cy="125766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F3CF0F-549B-4553-A76F-3687BEACB9A5}"/>
              </a:ext>
            </a:extLst>
          </p:cNvPr>
          <p:cNvGrpSpPr/>
          <p:nvPr/>
        </p:nvGrpSpPr>
        <p:grpSpPr>
          <a:xfrm>
            <a:off x="6960941" y="4441042"/>
            <a:ext cx="2984009" cy="961028"/>
            <a:chOff x="6963094" y="4802992"/>
            <a:chExt cx="2984009" cy="961028"/>
          </a:xfrm>
        </p:grpSpPr>
        <p:pic>
          <p:nvPicPr>
            <p:cNvPr id="12" name="그림 11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303EBF46-FA85-4AC2-9403-50063C46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8766" y="4864338"/>
              <a:ext cx="838337" cy="83833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872289C-C799-4CF8-B5A9-4F065637D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930" y="4802992"/>
              <a:ext cx="961028" cy="96102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2321E02-2674-4459-830C-32DA307B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094" y="4802992"/>
              <a:ext cx="961028" cy="96102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4B2F79-4D38-4020-AF28-EAA7FD2B6332}"/>
              </a:ext>
            </a:extLst>
          </p:cNvPr>
          <p:cNvGrpSpPr/>
          <p:nvPr/>
        </p:nvGrpSpPr>
        <p:grpSpPr>
          <a:xfrm>
            <a:off x="2400289" y="4365464"/>
            <a:ext cx="2677533" cy="1112185"/>
            <a:chOff x="2449555" y="4727414"/>
            <a:chExt cx="2677533" cy="111218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0D300CB-6170-4552-BC11-CA7C05302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55" y="4727414"/>
              <a:ext cx="1112185" cy="111218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72F8591-D455-4B33-9127-208A5E08E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903" y="4727414"/>
              <a:ext cx="1112185" cy="1112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01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8916CAC1-BD4D-4477-88DB-FAA3316FEF22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F14A3A5-AD17-4F46-A71D-E46669588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23295"/>
              </p:ext>
            </p:extLst>
          </p:nvPr>
        </p:nvGraphicFramePr>
        <p:xfrm>
          <a:off x="466405" y="1251000"/>
          <a:ext cx="11302999" cy="5476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27152">
                  <a:extLst>
                    <a:ext uri="{9D8B030D-6E8A-4147-A177-3AD203B41FA5}">
                      <a16:colId xmlns:a16="http://schemas.microsoft.com/office/drawing/2014/main" val="2226805888"/>
                    </a:ext>
                  </a:extLst>
                </a:gridCol>
                <a:gridCol w="3616411">
                  <a:extLst>
                    <a:ext uri="{9D8B030D-6E8A-4147-A177-3AD203B41FA5}">
                      <a16:colId xmlns:a16="http://schemas.microsoft.com/office/drawing/2014/main" val="687990759"/>
                    </a:ext>
                  </a:extLst>
                </a:gridCol>
                <a:gridCol w="3923138">
                  <a:extLst>
                    <a:ext uri="{9D8B030D-6E8A-4147-A177-3AD203B41FA5}">
                      <a16:colId xmlns:a16="http://schemas.microsoft.com/office/drawing/2014/main" val="2767783768"/>
                    </a:ext>
                  </a:extLst>
                </a:gridCol>
                <a:gridCol w="2236298">
                  <a:extLst>
                    <a:ext uri="{9D8B030D-6E8A-4147-A177-3AD203B41FA5}">
                      <a16:colId xmlns:a16="http://schemas.microsoft.com/office/drawing/2014/main" val="1505819046"/>
                    </a:ext>
                  </a:extLst>
                </a:gridCol>
              </a:tblGrid>
              <a:tr h="33132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계획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세부 계획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진행 상황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781773"/>
                  </a:ext>
                </a:extLst>
              </a:tr>
              <a:tr h="88352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(5/10 ~ 5/16)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주제 선정 및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Open API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조사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프로젝트 준비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기획 발표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5/13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기획 발표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공공 데이터 포탈 이용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–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활용 신청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Git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저장소 생성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기획 발표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제작 후 영상 업로드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4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✅</a:t>
                      </a:r>
                      <a:endParaRPr lang="en-US" altLang="ko-KR" sz="4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1050541"/>
                  </a:ext>
                </a:extLst>
              </a:tr>
              <a:tr h="88352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(5/17 ~ 5/23)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검색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정보 가져오기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Tkinter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GUI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리소스 적용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가맹점 검색 기능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가맹점 정보 가져오기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Tkinter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인터페이스 구성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Tkinter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인터페이스에 리소스 적용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4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✅</a:t>
                      </a:r>
                      <a:endParaRPr lang="en-US" altLang="ko-KR" sz="4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7937139"/>
                  </a:ext>
                </a:extLst>
              </a:tr>
              <a:tr h="109520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(5/24 ~ 5/30)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북마크 기능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지도 연동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C/C++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함수 혹은 라이브러리 연동 시작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중간 발표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5/27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중간 발표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가맹점 저장 기능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지도 정보 연동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중간 발표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 후 영상 업로드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✅</a:t>
                      </a:r>
                      <a:endParaRPr lang="en-US" altLang="ko-KR" sz="4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0245155"/>
                  </a:ext>
                </a:extLst>
              </a:tr>
              <a:tr h="88352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(5/31 ~ 6/6)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그래프 출력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C/C++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함수 혹은 라이브러리 연동 마무리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Gmail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연동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텔레그램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연동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저장한 가맹점 업종에 대한 그래프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C/C++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함수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혹은 라이브러리 연동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Gmail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로 저장한 가맹점 정보 보내는 기능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텔레그램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챗봇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기능 구현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✅</a:t>
                      </a:r>
                      <a:endParaRPr lang="en-US" altLang="ko-KR" sz="4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2799538"/>
                  </a:ext>
                </a:extLst>
              </a:tr>
              <a:tr h="87239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(6/7 ~ 6/10)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개발 패키지 배포 파일 작성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버그 </a:t>
                      </a:r>
                      <a:r>
                        <a:rPr lang="ko-KR" altLang="en-US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픽스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최종 발표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C00000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6/10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개발 패키지 배포 파일 작성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버그가 발생하는지 확인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수정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최종 발표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 후 영상 업로드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✅</a:t>
                      </a:r>
                      <a:endParaRPr lang="en-US" altLang="ko-KR" sz="4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19643"/>
                  </a:ext>
                </a:extLst>
              </a:tr>
            </a:tbl>
          </a:graphicData>
        </a:graphic>
      </p:graphicFrame>
      <p:sp>
        <p:nvSpPr>
          <p:cNvPr id="15" name="슬라이드 번호 개체 틀 23">
            <a:extLst>
              <a:ext uri="{FF2B5EF4-FFF2-40B4-BE49-F238E27FC236}">
                <a16:creationId xmlns:a16="http://schemas.microsoft.com/office/drawing/2014/main" id="{5F360003-E49E-4FAD-A592-A4C8BFA6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CC501-11F3-40C3-ACB8-27266E17FFB4}"/>
              </a:ext>
            </a:extLst>
          </p:cNvPr>
          <p:cNvSpPr txBox="1"/>
          <p:nvPr/>
        </p:nvSpPr>
        <p:spPr>
          <a:xfrm>
            <a:off x="1308098" y="334511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일정 및 </a:t>
            </a:r>
            <a:r>
              <a:rPr lang="en-US" altLang="ko-KR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Git</a:t>
            </a:r>
            <a:endParaRPr lang="ko-KR" altLang="en-US" sz="40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D4D9BB51-2EC2-40FE-918A-8D6AF72B3B13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69BD9-9844-402A-90A0-0EDEE15CB734}"/>
              </a:ext>
            </a:extLst>
          </p:cNvPr>
          <p:cNvSpPr txBox="1"/>
          <p:nvPr/>
        </p:nvSpPr>
        <p:spPr>
          <a:xfrm>
            <a:off x="1308098" y="334511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일정 및 </a:t>
            </a:r>
            <a:r>
              <a:rPr lang="en-US" altLang="ko-KR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Git</a:t>
            </a:r>
            <a:endParaRPr lang="ko-KR" altLang="en-US" sz="40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81" name="슬라이드 번호 개체 틀 23">
            <a:extLst>
              <a:ext uri="{FF2B5EF4-FFF2-40B4-BE49-F238E27FC236}">
                <a16:creationId xmlns:a16="http://schemas.microsoft.com/office/drawing/2014/main" id="{69A3B0CA-019A-4BFA-AB0A-5C3C8010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6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DF227B-E92A-458D-ACF2-35ABDBF2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3332614"/>
            <a:ext cx="9039225" cy="3019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5F4907-CCA8-4C20-8BB0-ABFA27FD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75" y="1283603"/>
            <a:ext cx="897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D4D9BB51-2EC2-40FE-918A-8D6AF72B3B13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69BD9-9844-402A-90A0-0EDEE15CB734}"/>
              </a:ext>
            </a:extLst>
          </p:cNvPr>
          <p:cNvSpPr txBox="1"/>
          <p:nvPr/>
        </p:nvSpPr>
        <p:spPr>
          <a:xfrm>
            <a:off x="1308098" y="334511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일정 및 </a:t>
            </a:r>
            <a:r>
              <a:rPr lang="en-US" altLang="ko-KR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Git</a:t>
            </a:r>
            <a:endParaRPr lang="ko-KR" altLang="en-US" sz="40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81" name="슬라이드 번호 개체 틀 23">
            <a:extLst>
              <a:ext uri="{FF2B5EF4-FFF2-40B4-BE49-F238E27FC236}">
                <a16:creationId xmlns:a16="http://schemas.microsoft.com/office/drawing/2014/main" id="{69A3B0CA-019A-4BFA-AB0A-5C3C8010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7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83472F-60A2-4C13-A72D-26BFC5D9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070281"/>
            <a:ext cx="7834312" cy="5511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F170E8-F465-47DD-BAF4-919A40B8938A}"/>
              </a:ext>
            </a:extLst>
          </p:cNvPr>
          <p:cNvSpPr txBox="1"/>
          <p:nvPr/>
        </p:nvSpPr>
        <p:spPr>
          <a:xfrm>
            <a:off x="4343400" y="421005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홍찬우</a:t>
            </a:r>
            <a:endParaRPr lang="ko-KR" altLang="en-US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FF9F8-F20B-41C3-A749-21D3FF5CFEC6}"/>
              </a:ext>
            </a:extLst>
          </p:cNvPr>
          <p:cNvSpPr txBox="1"/>
          <p:nvPr/>
        </p:nvSpPr>
        <p:spPr>
          <a:xfrm>
            <a:off x="7972425" y="421005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신민경</a:t>
            </a:r>
          </a:p>
        </p:txBody>
      </p:sp>
    </p:spTree>
    <p:extLst>
      <p:ext uri="{BB962C8B-B14F-4D97-AF65-F5344CB8AC3E}">
        <p14:creationId xmlns:p14="http://schemas.microsoft.com/office/powerpoint/2010/main" val="204002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D4D9BB51-2EC2-40FE-918A-8D6AF72B3B13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69BD9-9844-402A-90A0-0EDEE15CB734}"/>
              </a:ext>
            </a:extLst>
          </p:cNvPr>
          <p:cNvSpPr txBox="1"/>
          <p:nvPr/>
        </p:nvSpPr>
        <p:spPr>
          <a:xfrm>
            <a:off x="1308098" y="334511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프로그램 시연</a:t>
            </a:r>
          </a:p>
        </p:txBody>
      </p:sp>
      <p:sp>
        <p:nvSpPr>
          <p:cNvPr id="81" name="슬라이드 번호 개체 틀 23">
            <a:extLst>
              <a:ext uri="{FF2B5EF4-FFF2-40B4-BE49-F238E27FC236}">
                <a16:creationId xmlns:a16="http://schemas.microsoft.com/office/drawing/2014/main" id="{69A3B0CA-019A-4BFA-AB0A-5C3C8010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8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52A655-92CE-4E3E-A5C2-C24A45C06ED6}"/>
              </a:ext>
            </a:extLst>
          </p:cNvPr>
          <p:cNvSpPr/>
          <p:nvPr/>
        </p:nvSpPr>
        <p:spPr>
          <a:xfrm>
            <a:off x="1308098" y="1490438"/>
            <a:ext cx="9747470" cy="4797064"/>
          </a:xfrm>
          <a:prstGeom prst="rect">
            <a:avLst/>
          </a:prstGeom>
          <a:solidFill>
            <a:srgbClr val="005CB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8034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358C802-1742-40F8-947A-9F11D82B20D0}"/>
              </a:ext>
            </a:extLst>
          </p:cNvPr>
          <p:cNvSpPr/>
          <p:nvPr/>
        </p:nvSpPr>
        <p:spPr>
          <a:xfrm>
            <a:off x="4889501" y="195650"/>
            <a:ext cx="6418220" cy="641822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r>
            <a:endParaRPr lang="ko-KR" altLang="en-US" sz="32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DCF38C-26F7-4FC7-BCC2-BD404BFD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90260" cy="685799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9C27C5-CAA3-4507-85A8-9AC682471A9A}"/>
              </a:ext>
            </a:extLst>
          </p:cNvPr>
          <p:cNvCxnSpPr/>
          <p:nvPr/>
        </p:nvCxnSpPr>
        <p:spPr>
          <a:xfrm>
            <a:off x="5133161" y="3788707"/>
            <a:ext cx="5826939" cy="0"/>
          </a:xfrm>
          <a:prstGeom prst="line">
            <a:avLst/>
          </a:prstGeom>
          <a:ln w="1111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AFED42-CE1D-4015-93A8-20DA9BD30526}"/>
              </a:ext>
            </a:extLst>
          </p:cNvPr>
          <p:cNvSpPr txBox="1"/>
          <p:nvPr/>
        </p:nvSpPr>
        <p:spPr>
          <a:xfrm>
            <a:off x="5996761" y="2542222"/>
            <a:ext cx="431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D7B76-A3A2-48BA-B681-0DC15665C6F7}"/>
              </a:ext>
            </a:extLst>
          </p:cNvPr>
          <p:cNvSpPr txBox="1"/>
          <p:nvPr/>
        </p:nvSpPr>
        <p:spPr>
          <a:xfrm>
            <a:off x="116661" y="794156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스트레스는</a:t>
            </a:r>
            <a:r>
              <a:rPr lang="en-US" altLang="ko-KR" sz="2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20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02181-B7F3-4733-892A-1F694AD3512A}"/>
              </a:ext>
            </a:extLst>
          </p:cNvPr>
          <p:cNvSpPr txBox="1"/>
          <p:nvPr/>
        </p:nvSpPr>
        <p:spPr>
          <a:xfrm>
            <a:off x="2339161" y="5300702"/>
            <a:ext cx="2425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지역화폐로 풀자</a:t>
            </a:r>
            <a:r>
              <a:rPr lang="en-US" altLang="ko-KR" sz="2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22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B358A-AC17-4AFB-AC19-EDCF818F8E1A}"/>
              </a:ext>
            </a:extLst>
          </p:cNvPr>
          <p:cNvSpPr txBox="1"/>
          <p:nvPr/>
        </p:nvSpPr>
        <p:spPr>
          <a:xfrm>
            <a:off x="5895161" y="4803738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2019184017 </a:t>
            </a:r>
            <a:r>
              <a:rPr lang="ko-KR" altLang="en-US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신민경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6DB97-234D-4CA1-91B5-CC9536EC85FC}"/>
              </a:ext>
            </a:extLst>
          </p:cNvPr>
          <p:cNvSpPr txBox="1"/>
          <p:nvPr/>
        </p:nvSpPr>
        <p:spPr>
          <a:xfrm>
            <a:off x="5895161" y="4238926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2017180045</a:t>
            </a:r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홍찬우</a:t>
            </a:r>
            <a:endParaRPr lang="ko-KR" altLang="en-US" sz="28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75CF5-0698-49F4-945D-54BD4C5AB988}"/>
              </a:ext>
            </a:extLst>
          </p:cNvPr>
          <p:cNvSpPr txBox="1"/>
          <p:nvPr/>
        </p:nvSpPr>
        <p:spPr>
          <a:xfrm>
            <a:off x="5895161" y="8459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스크립트 언어 </a:t>
            </a:r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TEAM PROJECT</a:t>
            </a:r>
            <a:endParaRPr lang="ko-KR" altLang="en-US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333E8-AE71-4F81-8B42-2A0ACAC5ACD7}"/>
              </a:ext>
            </a:extLst>
          </p:cNvPr>
          <p:cNvSpPr txBox="1"/>
          <p:nvPr/>
        </p:nvSpPr>
        <p:spPr>
          <a:xfrm>
            <a:off x="6407150" y="1209261"/>
            <a:ext cx="3365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최종 발표 </a:t>
            </a:r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</a:t>
            </a:r>
            <a:endParaRPr lang="ko-KR" altLang="en-US" sz="28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10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379</Words>
  <Application>Microsoft Office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한수원 한돋움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신민경(2019184017)</dc:creator>
  <cp:lastModifiedBy>신민경(2019184017)</cp:lastModifiedBy>
  <cp:revision>71</cp:revision>
  <dcterms:created xsi:type="dcterms:W3CDTF">2021-05-08T11:23:50Z</dcterms:created>
  <dcterms:modified xsi:type="dcterms:W3CDTF">2021-06-09T10:10:38Z</dcterms:modified>
</cp:coreProperties>
</file>