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7" autoAdjust="0"/>
  </p:normalViewPr>
  <p:slideViewPr>
    <p:cSldViewPr snapToGrid="0" snapToObjects="1">
      <p:cViewPr varScale="1">
        <p:scale>
          <a:sx n="82" d="100"/>
          <a:sy n="82" d="100"/>
        </p:scale>
        <p:origin x="-12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Isla </a:t>
            </a:r>
            <a:r>
              <a:rPr lang="en-US" dirty="0" err="1" smtClean="0"/>
              <a:t>Nublar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Explore the past. Embrace the future.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Isla </a:t>
            </a:r>
            <a:r>
              <a:rPr lang="en-US" dirty="0" err="1" smtClean="0"/>
              <a:t>Nublar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new </a:t>
            </a:r>
            <a:r>
              <a:rPr lang="en-US" dirty="0" err="1" smtClean="0"/>
              <a:t>favourite</a:t>
            </a:r>
            <a:r>
              <a:rPr lang="en-US" dirty="0" smtClean="0"/>
              <a:t> vacation get away! </a:t>
            </a:r>
          </a:p>
          <a:p>
            <a:r>
              <a:rPr lang="en-US" dirty="0" smtClean="0"/>
              <a:t>Offers full vacation packages on an island south of Costa Rica, full of beaches and jungle terrain. </a:t>
            </a:r>
          </a:p>
          <a:p>
            <a:r>
              <a:rPr lang="en-US" dirty="0" smtClean="0"/>
              <a:t> Due to the history and negative press of the island, we are looking to rebrand as a inexpensive vacation spot. </a:t>
            </a:r>
            <a:endParaRPr lang="en-US" dirty="0"/>
          </a:p>
        </p:txBody>
      </p:sp>
      <p:pic>
        <p:nvPicPr>
          <p:cNvPr id="4" name="Picture 3" descr="Islas_Jurassic_Pa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21" y="4655452"/>
            <a:ext cx="2985554" cy="19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Isla </a:t>
            </a:r>
            <a:r>
              <a:rPr lang="en-US" dirty="0" err="1" smtClean="0"/>
              <a:t>Nublar</a:t>
            </a:r>
            <a:r>
              <a:rPr lang="en-US" dirty="0" smtClean="0"/>
              <a:t> is NOT Jurassic Park</a:t>
            </a:r>
            <a:endParaRPr lang="en-US" dirty="0"/>
          </a:p>
        </p:txBody>
      </p:sp>
      <p:pic>
        <p:nvPicPr>
          <p:cNvPr id="4" name="Content Placeholder 3" descr="Jurassic-Park-Log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" b="4138"/>
          <a:stretch/>
        </p:blipFill>
        <p:spPr>
          <a:xfrm>
            <a:off x="982014" y="1681891"/>
            <a:ext cx="7179231" cy="5056066"/>
          </a:xfrm>
        </p:spPr>
      </p:pic>
      <p:pic>
        <p:nvPicPr>
          <p:cNvPr id="5" name="Picture 4" descr="no-symbol-39767_960_7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86" y="1681891"/>
            <a:ext cx="4993352" cy="49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232342"/>
            <a:ext cx="7474687" cy="1264763"/>
          </a:xfrm>
        </p:spPr>
        <p:txBody>
          <a:bodyPr/>
          <a:lstStyle/>
          <a:p>
            <a:r>
              <a:rPr lang="en-US" sz="4000" dirty="0" smtClean="0"/>
              <a:t>How to address the elephant (or T-Rex) in the room: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0365" y="2249550"/>
            <a:ext cx="7490175" cy="484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/>
              <a:t>NOW 100% Dinosaur free!!</a:t>
            </a:r>
            <a:endParaRPr lang="en-US" sz="4400" dirty="0"/>
          </a:p>
        </p:txBody>
      </p:sp>
      <p:pic>
        <p:nvPicPr>
          <p:cNvPr id="6" name="Picture 5" descr="Screen Shot 2018-04-24 at 10.3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2353"/>
            <a:ext cx="9144000" cy="26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4 at 9.50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690"/>
            <a:ext cx="9144000" cy="4672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9570" y="5241129"/>
            <a:ext cx="62911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design, people’s first contact with the island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Green, natural </a:t>
            </a:r>
            <a:r>
              <a:rPr lang="en-US" dirty="0" err="1" smtClean="0">
                <a:solidFill>
                  <a:schemeClr val="bg1"/>
                </a:solidFill>
              </a:rPr>
              <a:t>colours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Showing the natural beauty of the island.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Information and rebranding is the focal point of the website.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4 at 10.0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352"/>
            <a:ext cx="9144000" cy="4755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5310" y="5967103"/>
            <a:ext cx="60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Inquiries about the island: we want people to learn more!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3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60</TotalTime>
  <Words>138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Habitat</vt:lpstr>
      <vt:lpstr>Isla Nublar</vt:lpstr>
      <vt:lpstr>What is Isla Nublar?</vt:lpstr>
      <vt:lpstr>Isla Nublar is NOT Jurassic Park</vt:lpstr>
      <vt:lpstr>How to address the elephant (or T-Rex) in the room:</vt:lpstr>
      <vt:lpstr>PowerPoint Presentation</vt:lpstr>
      <vt:lpstr>PowerPoint Presentation</vt:lpstr>
    </vt:vector>
  </TitlesOfParts>
  <Company>Carleton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 Nublar</dc:title>
  <dc:creator>Laura Nemett</dc:creator>
  <cp:lastModifiedBy>Laura Nemett</cp:lastModifiedBy>
  <cp:revision>8</cp:revision>
  <dcterms:created xsi:type="dcterms:W3CDTF">2018-04-25T01:45:59Z</dcterms:created>
  <dcterms:modified xsi:type="dcterms:W3CDTF">2018-04-25T19:11:04Z</dcterms:modified>
</cp:coreProperties>
</file>