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3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54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78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003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56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8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1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90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01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8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26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0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4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30ED-B3AF-4570-A4B0-58E1BD616B63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00339-0C27-42F4-AD21-FFE4F391A6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0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chemeClr val="tx2"/>
                </a:solidFill>
              </a:rPr>
              <a:t>Tým </a:t>
            </a:r>
            <a:r>
              <a:rPr lang="cs-CZ" sz="5200" dirty="0" err="1">
                <a:solidFill>
                  <a:schemeClr val="tx2"/>
                </a:solidFill>
              </a:rPr>
              <a:t>Gumáci</a:t>
            </a:r>
            <a:endParaRPr lang="cs-CZ" sz="5200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cs-C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35" y="194190"/>
            <a:ext cx="5448730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Náš tým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368296" cy="3915145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Jakub Horák – Team </a:t>
            </a:r>
            <a:r>
              <a:rPr lang="cs-CZ" dirty="0" err="1">
                <a:solidFill>
                  <a:schemeClr val="tx2"/>
                </a:solidFill>
              </a:rPr>
              <a:t>Member</a:t>
            </a:r>
            <a:endParaRPr lang="cs-CZ" dirty="0">
              <a:solidFill>
                <a:schemeClr val="tx2"/>
              </a:solidFill>
            </a:endParaRPr>
          </a:p>
          <a:p>
            <a:pPr algn="ctr"/>
            <a:r>
              <a:rPr lang="cs-CZ" dirty="0">
                <a:solidFill>
                  <a:schemeClr val="tx2"/>
                </a:solidFill>
              </a:rPr>
              <a:t>Libor </a:t>
            </a:r>
            <a:r>
              <a:rPr lang="cs-CZ" dirty="0" err="1">
                <a:solidFill>
                  <a:schemeClr val="tx2"/>
                </a:solidFill>
              </a:rPr>
              <a:t>Špejtek</a:t>
            </a:r>
            <a:r>
              <a:rPr lang="cs-CZ" dirty="0">
                <a:solidFill>
                  <a:schemeClr val="tx2"/>
                </a:solidFill>
              </a:rPr>
              <a:t> – Team </a:t>
            </a:r>
            <a:r>
              <a:rPr lang="cs-CZ" dirty="0" err="1">
                <a:solidFill>
                  <a:schemeClr val="tx2"/>
                </a:solidFill>
              </a:rPr>
              <a:t>Member</a:t>
            </a:r>
            <a:endParaRPr lang="cs-CZ" dirty="0">
              <a:solidFill>
                <a:schemeClr val="tx2"/>
              </a:solidFill>
            </a:endParaRPr>
          </a:p>
          <a:p>
            <a:pPr algn="ctr"/>
            <a:r>
              <a:rPr lang="cs-CZ" dirty="0">
                <a:solidFill>
                  <a:schemeClr val="tx2"/>
                </a:solidFill>
              </a:rPr>
              <a:t>Štěpán </a:t>
            </a:r>
            <a:r>
              <a:rPr lang="cs-CZ" dirty="0" err="1">
                <a:solidFill>
                  <a:schemeClr val="tx2"/>
                </a:solidFill>
              </a:rPr>
              <a:t>Doškář</a:t>
            </a:r>
            <a:r>
              <a:rPr lang="cs-CZ" dirty="0">
                <a:solidFill>
                  <a:schemeClr val="tx2"/>
                </a:solidFill>
              </a:rPr>
              <a:t> – Team </a:t>
            </a:r>
            <a:r>
              <a:rPr lang="cs-CZ" dirty="0" err="1">
                <a:solidFill>
                  <a:schemeClr val="tx2"/>
                </a:solidFill>
              </a:rPr>
              <a:t>Member</a:t>
            </a:r>
            <a:endParaRPr lang="cs-CZ" dirty="0">
              <a:solidFill>
                <a:schemeClr val="tx2"/>
              </a:solidFill>
            </a:endParaRPr>
          </a:p>
          <a:p>
            <a:pPr algn="ctr"/>
            <a:r>
              <a:rPr lang="cs-CZ" dirty="0">
                <a:solidFill>
                  <a:schemeClr val="tx2"/>
                </a:solidFill>
              </a:rPr>
              <a:t>Ondřej Němec – </a:t>
            </a:r>
            <a:r>
              <a:rPr lang="cs-CZ" dirty="0" err="1">
                <a:solidFill>
                  <a:schemeClr val="tx2"/>
                </a:solidFill>
              </a:rPr>
              <a:t>Product</a:t>
            </a:r>
            <a:r>
              <a:rPr lang="cs-CZ" dirty="0">
                <a:solidFill>
                  <a:schemeClr val="tx2"/>
                </a:solidFill>
              </a:rPr>
              <a:t> </a:t>
            </a:r>
            <a:r>
              <a:rPr lang="cs-CZ" dirty="0" err="1">
                <a:solidFill>
                  <a:schemeClr val="tx2"/>
                </a:solidFill>
              </a:rPr>
              <a:t>Owner</a:t>
            </a:r>
            <a:endParaRPr lang="cs-CZ" dirty="0">
              <a:solidFill>
                <a:schemeClr val="tx2"/>
              </a:solidFill>
            </a:endParaRPr>
          </a:p>
          <a:p>
            <a:pPr algn="ctr"/>
            <a:r>
              <a:rPr lang="cs-CZ" dirty="0">
                <a:solidFill>
                  <a:schemeClr val="tx2"/>
                </a:solidFill>
              </a:rPr>
              <a:t>Jan Plášil – </a:t>
            </a:r>
            <a:r>
              <a:rPr lang="cs-CZ" dirty="0" err="1">
                <a:solidFill>
                  <a:schemeClr val="tx2"/>
                </a:solidFill>
              </a:rPr>
              <a:t>Scrum</a:t>
            </a:r>
            <a:r>
              <a:rPr lang="cs-CZ" dirty="0">
                <a:solidFill>
                  <a:schemeClr val="tx2"/>
                </a:solidFill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98564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Charakteristika</a:t>
            </a:r>
            <a:br>
              <a:rPr lang="cs-CZ" sz="5200" dirty="0">
                <a:solidFill>
                  <a:schemeClr val="tx2"/>
                </a:solidFill>
              </a:rPr>
            </a:br>
            <a:r>
              <a:rPr lang="cs-CZ" sz="5200" dirty="0">
                <a:solidFill>
                  <a:schemeClr val="tx2"/>
                </a:solidFill>
              </a:rPr>
              <a:t>implementační platformy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chemeClr val="tx2"/>
                </a:solidFill>
              </a:rPr>
              <a:t>Webová aplikace (web. stránka)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 - Microsoft </a:t>
            </a:r>
            <a:r>
              <a:rPr lang="cs-CZ" dirty="0" err="1">
                <a:solidFill>
                  <a:schemeClr val="tx2"/>
                </a:solidFill>
              </a:rPr>
              <a:t>Visual</a:t>
            </a:r>
            <a:r>
              <a:rPr lang="cs-CZ" dirty="0">
                <a:solidFill>
                  <a:schemeClr val="tx2"/>
                </a:solidFill>
              </a:rPr>
              <a:t> Studio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	- je vývojové prostředí (IDE) od firmy Microsoft.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	- náš team využije IDE pro tvorbu webových stránek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Školní webhosting – zobrazení na školním serveru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PHP – spojení s databází</a:t>
            </a:r>
          </a:p>
          <a:p>
            <a:pPr algn="l"/>
            <a:r>
              <a:rPr lang="cs-CZ" dirty="0" err="1">
                <a:solidFill>
                  <a:schemeClr val="tx2"/>
                </a:solidFill>
              </a:rPr>
              <a:t>phpMyAdmin</a:t>
            </a:r>
            <a:r>
              <a:rPr lang="cs-CZ" dirty="0">
                <a:solidFill>
                  <a:schemeClr val="tx2"/>
                </a:solidFill>
              </a:rPr>
              <a:t> – použití databáze</a:t>
            </a:r>
          </a:p>
          <a:p>
            <a:pPr algn="l"/>
            <a:endParaRPr lang="cs-CZ" dirty="0">
              <a:solidFill>
                <a:schemeClr val="tx2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4B76AE-3BAF-43F4-A08D-D2C35DD0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3429000"/>
            <a:ext cx="3166188" cy="19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Hotové a Rozpracované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chemeClr val="tx2"/>
                </a:solidFill>
              </a:rPr>
              <a:t>HOTOVO: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První verze webových stránek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Struktura </a:t>
            </a:r>
            <a:r>
              <a:rPr lang="cs-CZ" dirty="0" err="1">
                <a:solidFill>
                  <a:schemeClr val="tx2"/>
                </a:solidFill>
              </a:rPr>
              <a:t>ScrumDesku</a:t>
            </a:r>
            <a:endParaRPr lang="cs-CZ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Struktura GitHubu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ROZPRACOVÁNO: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Další verze webových stránek (vylepšování a rozšiřování funkcí)</a:t>
            </a:r>
          </a:p>
          <a:p>
            <a:pPr algn="l"/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Poznatky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l"/>
            <a:r>
              <a:rPr lang="cs-CZ" dirty="0" err="1">
                <a:solidFill>
                  <a:schemeClr val="tx2"/>
                </a:solidFill>
              </a:rPr>
              <a:t>ScrumDesk</a:t>
            </a:r>
            <a:endParaRPr lang="cs-CZ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Občasné zasekávání několika drobností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2"/>
                </a:solidFill>
              </a:rPr>
              <a:t>Úvodní komplikace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Zhoršená komunikace s jedním z členů týmu (handicap)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Společná práce všech členů</a:t>
            </a:r>
          </a:p>
        </p:txBody>
      </p:sp>
    </p:spTree>
    <p:extLst>
      <p:ext uri="{BB962C8B-B14F-4D97-AF65-F5344CB8AC3E}">
        <p14:creationId xmlns:p14="http://schemas.microsoft.com/office/powerpoint/2010/main" val="333500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Retrospektiva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chemeClr val="tx2"/>
                </a:solidFill>
              </a:rPr>
              <a:t>Komunikace skrze MS </a:t>
            </a:r>
            <a:r>
              <a:rPr lang="cs-CZ" dirty="0" err="1">
                <a:solidFill>
                  <a:schemeClr val="tx2"/>
                </a:solidFill>
              </a:rPr>
              <a:t>Teams</a:t>
            </a:r>
            <a:endParaRPr lang="cs-CZ" dirty="0">
              <a:solidFill>
                <a:schemeClr val="tx2"/>
              </a:solidFill>
            </a:endParaRPr>
          </a:p>
          <a:p>
            <a:pPr algn="l"/>
            <a:r>
              <a:rPr lang="cs-CZ" dirty="0">
                <a:solidFill>
                  <a:schemeClr val="tx2"/>
                </a:solidFill>
              </a:rPr>
              <a:t>Zaměřit se na vylepšování naší aplikace.</a:t>
            </a:r>
          </a:p>
          <a:p>
            <a:pPr algn="l"/>
            <a:r>
              <a:rPr lang="cs-CZ" dirty="0">
                <a:solidFill>
                  <a:schemeClr val="tx2"/>
                </a:solidFill>
              </a:rPr>
              <a:t>Zlepšit pracovní tempo na našem projektu.</a:t>
            </a:r>
          </a:p>
        </p:txBody>
      </p:sp>
    </p:spTree>
    <p:extLst>
      <p:ext uri="{BB962C8B-B14F-4D97-AF65-F5344CB8AC3E}">
        <p14:creationId xmlns:p14="http://schemas.microsoft.com/office/powerpoint/2010/main" val="32284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Diskuse a dotazy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Prostor pro případné dotazy a připomínky.</a:t>
            </a:r>
          </a:p>
          <a:p>
            <a:pPr algn="ctr"/>
            <a:r>
              <a:rPr lang="cs-CZ" dirty="0">
                <a:solidFill>
                  <a:schemeClr val="tx2"/>
                </a:solidFill>
              </a:rPr>
              <a:t>Diskuse</a:t>
            </a:r>
          </a:p>
        </p:txBody>
      </p:sp>
    </p:spTree>
    <p:extLst>
      <p:ext uri="{BB962C8B-B14F-4D97-AF65-F5344CB8AC3E}">
        <p14:creationId xmlns:p14="http://schemas.microsoft.com/office/powerpoint/2010/main" val="305832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3F27F-2EFC-4D3A-B03F-5B444134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48" y="608823"/>
            <a:ext cx="7419363" cy="87280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5200" dirty="0">
                <a:solidFill>
                  <a:schemeClr val="tx2"/>
                </a:solidFill>
              </a:rPr>
              <a:t>Konec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CFA713-7284-4957-B5FE-DF55303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70" y="2745092"/>
            <a:ext cx="11502520" cy="3915145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Děkujeme </a:t>
            </a:r>
            <a:r>
              <a:rPr lang="cs-CZ">
                <a:solidFill>
                  <a:schemeClr val="tx2"/>
                </a:solidFill>
              </a:rPr>
              <a:t>za sledování.</a:t>
            </a:r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21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165</Words>
  <Application>Microsoft Office PowerPoint</Application>
  <PresentationFormat>Širokoúhlá obrazovka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Tým Gumáci</vt:lpstr>
      <vt:lpstr>Náš tým</vt:lpstr>
      <vt:lpstr>Charakteristika implementační platformy</vt:lpstr>
      <vt:lpstr>Hotové a Rozpracované</vt:lpstr>
      <vt:lpstr>Poznatky</vt:lpstr>
      <vt:lpstr>Retrospektiva</vt:lpstr>
      <vt:lpstr>Diskuse a dotazy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Gumáci</dc:title>
  <dc:creator>Ondřej Němec</dc:creator>
  <cp:lastModifiedBy>Ondřej Němec</cp:lastModifiedBy>
  <cp:revision>18</cp:revision>
  <dcterms:created xsi:type="dcterms:W3CDTF">2020-11-10T16:16:50Z</dcterms:created>
  <dcterms:modified xsi:type="dcterms:W3CDTF">2020-11-11T14:12:03Z</dcterms:modified>
</cp:coreProperties>
</file>