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576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95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40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97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3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722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53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08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21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20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401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9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4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70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4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5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5417-9954-46D8-AD51-3D1CE7BDC589}" type="datetimeFigureOut">
              <a:rPr lang="cs-CZ" smtClean="0"/>
              <a:t>09.12.2020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30063B-0135-47C1-B539-A18E509F1D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7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BA4FB1-5E5F-43E4-A0A1-0F8EC32F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00" y="-79310"/>
            <a:ext cx="9946400" cy="2262781"/>
          </a:xfrm>
        </p:spPr>
        <p:txBody>
          <a:bodyPr/>
          <a:lstStyle/>
          <a:p>
            <a:pPr algn="ctr"/>
            <a:r>
              <a:rPr lang="cs-CZ" dirty="0"/>
              <a:t>Hodnocení týmu</a:t>
            </a:r>
            <a:br>
              <a:rPr lang="cs-CZ" dirty="0"/>
            </a:br>
            <a:r>
              <a:rPr lang="cs-CZ" dirty="0" err="1"/>
              <a:t>Death</a:t>
            </a:r>
            <a:r>
              <a:rPr lang="cs-CZ" dirty="0"/>
              <a:t> </a:t>
            </a:r>
            <a:r>
              <a:rPr lang="cs-CZ" dirty="0" err="1"/>
              <a:t>Note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FD72C8-9A09-4C45-AE0C-2C21239D0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343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0383B-B3C1-4CE6-962D-3A9856BC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Titulní stránka</a:t>
            </a:r>
          </a:p>
        </p:txBody>
      </p:sp>
      <p:pic>
        <p:nvPicPr>
          <p:cNvPr id="5" name="Zástupný obsah 4" descr="Obsah obrázku text, exteriér, budova, vládní budova&#10;&#10;Popis byl vytvořen automaticky">
            <a:extLst>
              <a:ext uri="{FF2B5EF4-FFF2-40B4-BE49-F238E27FC236}">
                <a16:creationId xmlns:a16="http://schemas.microsoft.com/office/drawing/2014/main" id="{2257FEEB-2303-4802-AFB2-C24C0C29F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05000"/>
            <a:ext cx="8915400" cy="3687030"/>
          </a:xfrm>
        </p:spPr>
      </p:pic>
    </p:spTree>
    <p:extLst>
      <p:ext uri="{BB962C8B-B14F-4D97-AF65-F5344CB8AC3E}">
        <p14:creationId xmlns:p14="http://schemas.microsoft.com/office/powerpoint/2010/main" val="115442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116F54-7966-4978-8232-C0EBB26E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Charakteristika </a:t>
            </a:r>
            <a:r>
              <a:rPr lang="cs-CZ" dirty="0" err="1"/>
              <a:t>imple</a:t>
            </a:r>
            <a:r>
              <a:rPr lang="cs-CZ" dirty="0"/>
              <a:t>.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5E0768-D08D-4E53-9EDA-0750B922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ASP.NET a CSS</a:t>
            </a:r>
          </a:p>
          <a:p>
            <a:r>
              <a:rPr lang="cs-CZ" dirty="0" err="1"/>
              <a:t>Boostrap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976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588D11-6449-4B39-A37A-B33B8F4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hotovo a co funguje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DC3085-8ABD-4F86-A9D4-7FFD9225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Vzhled se našemu týmu líbí</a:t>
            </a:r>
          </a:p>
          <a:p>
            <a:r>
              <a:rPr lang="cs-CZ" dirty="0"/>
              <a:t>Přihlašovací formulář funguje v pořádku</a:t>
            </a:r>
          </a:p>
          <a:p>
            <a:r>
              <a:rPr lang="cs-CZ" dirty="0"/>
              <a:t>Titulní stránka pěkná, přehledná</a:t>
            </a:r>
          </a:p>
          <a:p>
            <a:r>
              <a:rPr lang="cs-CZ" dirty="0"/>
              <a:t>Odkaz na PDF s dokumentací</a:t>
            </a:r>
          </a:p>
        </p:txBody>
      </p:sp>
    </p:spTree>
    <p:extLst>
      <p:ext uri="{BB962C8B-B14F-4D97-AF65-F5344CB8AC3E}">
        <p14:creationId xmlns:p14="http://schemas.microsoft.com/office/powerpoint/2010/main" val="170196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252FC-FD90-4AF8-A50E-B58C508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nefunguje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7B34CA-3F6F-4B1A-A1B9-E9D21CCD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Tlačítka</a:t>
            </a:r>
            <a:r>
              <a:rPr lang="cs-CZ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stahování článků</a:t>
            </a:r>
          </a:p>
          <a:p>
            <a:r>
              <a:rPr lang="cs-CZ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likací</a:t>
            </a:r>
            <a:r>
              <a:rPr lang="cs-CZ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mapa návštěvnosti</a:t>
            </a:r>
          </a:p>
          <a:p>
            <a:r>
              <a:rPr lang="cs-CZ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Tlačítka zobrazení u článků</a:t>
            </a:r>
            <a:endParaRPr lang="cs-CZ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30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AD2A-9C8B-49EB-B387-77EC0276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Celkové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6C4607-991B-4611-B0F1-A403C3FF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Úplnost podkladů: 1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Rozsah předané funkčnosti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Uživatelská přívětivost: 1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Chyby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Informační hodnota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Subjektivně vnímaná kvalita: 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Uživatelské dokumentace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Administrátorské dokumentace: 1</a:t>
            </a:r>
            <a:endParaRPr lang="cs-CZ" dirty="0"/>
          </a:p>
          <a:p>
            <a:r>
              <a:rPr lang="cs-CZ" sz="2000" b="1" dirty="0"/>
              <a:t>Průměr hodnocení: 2</a:t>
            </a:r>
          </a:p>
        </p:txBody>
      </p:sp>
    </p:spTree>
    <p:extLst>
      <p:ext uri="{BB962C8B-B14F-4D97-AF65-F5344CB8AC3E}">
        <p14:creationId xmlns:p14="http://schemas.microsoft.com/office/powerpoint/2010/main" val="20817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ABDC2-1917-4ACD-94C0-2D09602C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 pro závěrečnou fázi vývoje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2EE54B-0B14-46F2-89B8-AA622C9C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Zprovoznit stahování článků</a:t>
            </a:r>
          </a:p>
          <a:p>
            <a:r>
              <a:rPr lang="cs-CZ" dirty="0" err="1"/>
              <a:t>Klikací</a:t>
            </a:r>
            <a:r>
              <a:rPr lang="cs-CZ" dirty="0"/>
              <a:t> mapu</a:t>
            </a:r>
          </a:p>
          <a:p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Tlačítka zobrazení u článků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872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BA4FB1-5E5F-43E4-A0A1-0F8EC32F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00" y="-79310"/>
            <a:ext cx="9946400" cy="2262781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FD72C8-9A09-4C45-AE0C-2C21239D0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6520" y="4416652"/>
            <a:ext cx="4978959" cy="1126283"/>
          </a:xfrm>
        </p:spPr>
        <p:txBody>
          <a:bodyPr>
            <a:normAutofit/>
          </a:bodyPr>
          <a:lstStyle/>
          <a:p>
            <a:r>
              <a:rPr lang="cs-CZ" sz="3200" dirty="0"/>
              <a:t>Děkujeme za pozornost.</a:t>
            </a:r>
          </a:p>
        </p:txBody>
      </p:sp>
    </p:spTree>
    <p:extLst>
      <p:ext uri="{BB962C8B-B14F-4D97-AF65-F5344CB8AC3E}">
        <p14:creationId xmlns:p14="http://schemas.microsoft.com/office/powerpoint/2010/main" val="284309126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115</Words>
  <Application>Microsoft Office PowerPoint</Application>
  <PresentationFormat>Širokoúhlá obrazovka</PresentationFormat>
  <Paragraphs>30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Stébla</vt:lpstr>
      <vt:lpstr>Hodnocení týmu Death Note</vt:lpstr>
      <vt:lpstr>Titulní stránka</vt:lpstr>
      <vt:lpstr>Charakteristika imple. metody</vt:lpstr>
      <vt:lpstr>Co je hotovo a co funguje ?</vt:lpstr>
      <vt:lpstr>Co nefunguje ?</vt:lpstr>
      <vt:lpstr>Celkové hodnocení</vt:lpstr>
      <vt:lpstr>Doporučení pro závěrečnou fázi vývoje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Hodnocení týmu Death Note</dc:title>
  <dc:creator>Ondřej Němec</dc:creator>
  <cp:lastModifiedBy>Ondřej Němec</cp:lastModifiedBy>
  <cp:revision>12</cp:revision>
  <dcterms:created xsi:type="dcterms:W3CDTF">2020-12-09T11:53:30Z</dcterms:created>
  <dcterms:modified xsi:type="dcterms:W3CDTF">2020-12-09T14:09:27Z</dcterms:modified>
</cp:coreProperties>
</file>