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78948-4084-4D4E-ACE6-5F8BEFE266C4}" type="datetimeFigureOut">
              <a:rPr lang="en-US" smtClean="0"/>
              <a:t>5/1/2012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61E4F-D17A-40BA-B024-DE0313E326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dirty="0" smtClean="0"/>
              <a:t>$</a:t>
            </a:r>
            <a:r>
              <a:rPr lang="en-US" sz="2000" dirty="0" err="1" smtClean="0"/>
              <a:t>TestQuery</a:t>
            </a:r>
            <a:r>
              <a:rPr lang="en-US" sz="2000" dirty="0" smtClean="0"/>
              <a:t> ="INSERT INTO Tests (Type, StudentID) Values ('SYSR'," .$StudentID .")"; </a:t>
            </a:r>
          </a:p>
          <a:p>
            <a:pPr lvl="1"/>
            <a:r>
              <a:rPr lang="en-US" sz="2000" dirty="0" smtClean="0"/>
              <a:t>$</a:t>
            </a:r>
            <a:r>
              <a:rPr lang="en-US" sz="2000" dirty="0" err="1" smtClean="0"/>
              <a:t>MaxQuery</a:t>
            </a:r>
            <a:r>
              <a:rPr lang="en-US" sz="2000" dirty="0" smtClean="0"/>
              <a:t> ="SELECT MAX(TestID) FROM Tests";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61E4F-D17A-40BA-B024-DE0313E3263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875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6179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7532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4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24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953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9536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381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9342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954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225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82C6B-C802-4F67-A1BB-58EA0E08A621}" type="datetimeFigureOut">
              <a:rPr lang="en-US" smtClean="0"/>
              <a:pPr/>
              <a:t>5/1/2012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1C5FB-99E4-4055-92AA-20ABC4518C3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005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Online </a:t>
            </a:r>
            <a:r>
              <a:rPr lang="en-US" dirty="0" smtClean="0"/>
              <a:t>Test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 Nemesek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8261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provide an online test framework that will allow the user to plug in different tests that can be taken online</a:t>
            </a:r>
          </a:p>
          <a:p>
            <a:r>
              <a:rPr lang="en-US" dirty="0" smtClean="0"/>
              <a:t>Hypothetical customer was a teen youth suicide prevention organization so the test questions are geared toward their scenario</a:t>
            </a:r>
          </a:p>
          <a:p>
            <a:r>
              <a:rPr lang="en-US" dirty="0" smtClean="0"/>
              <a:t>Questions/Answers/Tests are stored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278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Diagram</a:t>
            </a:r>
            <a:endParaRPr lang="en-US" dirty="0"/>
          </a:p>
        </p:txBody>
      </p:sp>
      <p:pic>
        <p:nvPicPr>
          <p:cNvPr id="7" name="Content Placeholder 6" descr="Diagram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50779"/>
            <a:ext cx="7086600" cy="3984052"/>
          </a:xfrm>
        </p:spPr>
      </p:pic>
    </p:spTree>
    <p:extLst>
      <p:ext uri="{BB962C8B-B14F-4D97-AF65-F5344CB8AC3E}">
        <p14:creationId xmlns:p14="http://schemas.microsoft.com/office/powerpoint/2010/main" xmlns="" val="241781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to </a:t>
            </a:r>
            <a:r>
              <a:rPr lang="en-US" dirty="0" err="1" smtClean="0"/>
              <a:t>tabledescriptions.out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7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Scenarios supported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New </a:t>
            </a:r>
            <a:r>
              <a:rPr lang="en-US" dirty="0" smtClean="0"/>
              <a:t>Test – Update database </a:t>
            </a:r>
            <a:r>
              <a:rPr lang="en-US" dirty="0" smtClean="0"/>
              <a:t>via inserts into database with StudentID and TestID</a:t>
            </a:r>
          </a:p>
          <a:p>
            <a:r>
              <a:rPr lang="en-US" dirty="0" smtClean="0"/>
              <a:t>Select question from database</a:t>
            </a:r>
          </a:p>
          <a:p>
            <a:r>
              <a:rPr lang="en-US" dirty="0" smtClean="0"/>
              <a:t>Insert answer into database</a:t>
            </a:r>
          </a:p>
          <a:p>
            <a:r>
              <a:rPr lang="en-US" dirty="0" smtClean="0"/>
              <a:t>Update Student risk assessment</a:t>
            </a:r>
          </a:p>
          <a:p>
            <a:r>
              <a:rPr lang="en-US" dirty="0" smtClean="0"/>
              <a:t>Delete </a:t>
            </a:r>
            <a:r>
              <a:rPr lang="en-US" dirty="0" smtClean="0"/>
              <a:t>Administrator</a:t>
            </a:r>
          </a:p>
          <a:p>
            <a:r>
              <a:rPr lang="en-US" dirty="0" smtClean="0"/>
              <a:t>View </a:t>
            </a:r>
            <a:r>
              <a:rPr lang="en-US" dirty="0" err="1" smtClean="0"/>
              <a:t>TestsID’s</a:t>
            </a:r>
            <a:r>
              <a:rPr lang="en-US" dirty="0" smtClean="0"/>
              <a:t> for a given </a:t>
            </a:r>
            <a:r>
              <a:rPr lang="en-US" dirty="0" err="1" smtClean="0"/>
              <a:t>UserID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916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Start New Test:</a:t>
            </a:r>
          </a:p>
          <a:p>
            <a:pPr lvl="1"/>
            <a:r>
              <a:rPr lang="en-US" sz="1600" dirty="0" smtClean="0"/>
              <a:t>$</a:t>
            </a:r>
            <a:r>
              <a:rPr lang="en-US" sz="1600" dirty="0" err="1" smtClean="0"/>
              <a:t>TestQuery</a:t>
            </a:r>
            <a:r>
              <a:rPr lang="en-US" sz="1600" dirty="0" smtClean="0"/>
              <a:t> ="INSERT INTO Tests (Type, StudentID) Values ('SYSR'," .$StudentID </a:t>
            </a:r>
            <a:r>
              <a:rPr lang="en-US" sz="1600" dirty="0" smtClean="0"/>
              <a:t>.")";</a:t>
            </a:r>
          </a:p>
          <a:p>
            <a:pPr lvl="1"/>
            <a:r>
              <a:rPr lang="en-US" sz="1600" dirty="0" smtClean="0"/>
              <a:t>$</a:t>
            </a:r>
            <a:r>
              <a:rPr lang="en-US" sz="1600" dirty="0" err="1" smtClean="0"/>
              <a:t>MaxQuery</a:t>
            </a:r>
            <a:r>
              <a:rPr lang="en-US" sz="1600" dirty="0" smtClean="0"/>
              <a:t> ="SELECT MAX(TestID) FROM Tests";</a:t>
            </a:r>
          </a:p>
          <a:p>
            <a:r>
              <a:rPr lang="en-US" sz="2000" dirty="0" smtClean="0"/>
              <a:t>Select Question from Database:</a:t>
            </a:r>
          </a:p>
          <a:p>
            <a:pPr lvl="1"/>
            <a:r>
              <a:rPr lang="en-US" sz="1600" dirty="0" smtClean="0"/>
              <a:t>$query="SELECT Value FROM Questions WHERE QuestionID=" .$QuestionID;</a:t>
            </a:r>
            <a:endParaRPr lang="en-US" sz="1600" dirty="0" smtClean="0"/>
          </a:p>
          <a:p>
            <a:r>
              <a:rPr lang="en-US" sz="2000" dirty="0" smtClean="0"/>
              <a:t>Insert Answer into Database:</a:t>
            </a:r>
          </a:p>
          <a:p>
            <a:pPr lvl="1"/>
            <a:r>
              <a:rPr lang="en-US" sz="1600" dirty="0" smtClean="0"/>
              <a:t> $insert="INSERT INTO Answers (Value, TestID, QuestionID) VALUES (" .$answer ."," .$TestID ."," .$</a:t>
            </a:r>
            <a:r>
              <a:rPr lang="en-US" sz="1600" dirty="0" err="1" smtClean="0"/>
              <a:t>prevQuestion</a:t>
            </a:r>
            <a:r>
              <a:rPr lang="en-US" sz="1600" dirty="0" smtClean="0"/>
              <a:t> .")";</a:t>
            </a:r>
            <a:endParaRPr lang="en-US" sz="1600" dirty="0" smtClean="0"/>
          </a:p>
          <a:p>
            <a:r>
              <a:rPr lang="en-US" sz="2000" dirty="0" smtClean="0"/>
              <a:t>Update Student Risk Assessment:</a:t>
            </a:r>
          </a:p>
          <a:p>
            <a:pPr lvl="1"/>
            <a:r>
              <a:rPr lang="en-US" sz="1600" dirty="0" smtClean="0"/>
              <a:t>$update="UPDATE Students SET </a:t>
            </a:r>
            <a:r>
              <a:rPr lang="en-US" sz="1600" dirty="0" err="1" smtClean="0"/>
              <a:t>RiskAssessment</a:t>
            </a:r>
            <a:r>
              <a:rPr lang="en-US" sz="1600" dirty="0" smtClean="0"/>
              <a:t>=" .$risk ." WHERE StudentID=" .$student;</a:t>
            </a:r>
            <a:endParaRPr lang="en-US" sz="1600" dirty="0" smtClean="0"/>
          </a:p>
          <a:p>
            <a:r>
              <a:rPr lang="en-US" sz="2000" dirty="0" smtClean="0"/>
              <a:t>Delete Administrator:</a:t>
            </a:r>
          </a:p>
          <a:p>
            <a:pPr lvl="1"/>
            <a:r>
              <a:rPr lang="en-US" sz="1600" dirty="0" smtClean="0"/>
              <a:t>$update="DELETE FROM Administrators WHERE AdministratorID=" .$admin;</a:t>
            </a:r>
            <a:endParaRPr lang="en-US" sz="1600" dirty="0" smtClean="0"/>
          </a:p>
          <a:p>
            <a:r>
              <a:rPr lang="en-US" sz="2000" dirty="0" smtClean="0"/>
              <a:t>View </a:t>
            </a:r>
            <a:r>
              <a:rPr lang="en-US" sz="2000" dirty="0" err="1" smtClean="0"/>
              <a:t>TestIDs</a:t>
            </a:r>
            <a:r>
              <a:rPr lang="en-US" sz="2000" dirty="0" smtClean="0"/>
              <a:t> for a given </a:t>
            </a:r>
            <a:r>
              <a:rPr lang="en-US" sz="2000" dirty="0" err="1" smtClean="0"/>
              <a:t>UserID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$query="SELECT * FROM Tests WHERE StudentID=" .$student;</a:t>
            </a:r>
            <a:endParaRPr lang="en-US" sz="1600" dirty="0" smtClean="0"/>
          </a:p>
          <a:p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19558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Added </a:t>
            </a:r>
            <a:r>
              <a:rPr lang="en-US" sz="2400" dirty="0" err="1" smtClean="0"/>
              <a:t>EditUser</a:t>
            </a:r>
            <a:r>
              <a:rPr lang="en-US" sz="2400" dirty="0" smtClean="0"/>
              <a:t> and </a:t>
            </a:r>
            <a:r>
              <a:rPr lang="en-US" sz="2400" dirty="0" err="1" smtClean="0"/>
              <a:t>DeleteAdministrator</a:t>
            </a:r>
            <a:r>
              <a:rPr lang="en-US" sz="2400" dirty="0" smtClean="0"/>
              <a:t> to support required Update/Delete scenarios</a:t>
            </a:r>
          </a:p>
          <a:p>
            <a:r>
              <a:rPr lang="en-US" sz="2400" dirty="0" smtClean="0"/>
              <a:t>Removed many to many relationship between Test and Questions and table </a:t>
            </a:r>
            <a:r>
              <a:rPr lang="en-US" sz="2400" dirty="0" err="1" smtClean="0"/>
              <a:t>TestQuestions</a:t>
            </a:r>
            <a:r>
              <a:rPr lang="en-US" sz="2400" dirty="0" smtClean="0"/>
              <a:t> as the Insert/Select required scenarios were already supported by the other scenarios</a:t>
            </a:r>
          </a:p>
          <a:p>
            <a:r>
              <a:rPr lang="en-US" sz="2400" dirty="0" smtClean="0"/>
              <a:t>Originally was going to add business logic on the application side to have a way to dynamically choose next test question based off of previous answers.  Decided not to support this as this </a:t>
            </a:r>
            <a:r>
              <a:rPr lang="en-US" sz="2400" dirty="0" smtClean="0"/>
              <a:t>had nothing to do with </a:t>
            </a:r>
            <a:r>
              <a:rPr lang="en-US" sz="2400" dirty="0" err="1" smtClean="0"/>
              <a:t>mySql</a:t>
            </a:r>
            <a:r>
              <a:rPr lang="en-US" sz="2400" dirty="0" smtClean="0"/>
              <a:t> only PHP.  </a:t>
            </a:r>
            <a:r>
              <a:rPr lang="en-US" sz="2400" dirty="0" smtClean="0"/>
              <a:t>Eventually porting this to C# and didn’t want to spend too much time on PHP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23982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354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Online Test Framework</vt:lpstr>
      <vt:lpstr>Problem Description</vt:lpstr>
      <vt:lpstr>E-R Diagram</vt:lpstr>
      <vt:lpstr>Table Descriptions</vt:lpstr>
      <vt:lpstr>Scenarios supported</vt:lpstr>
      <vt:lpstr>Queries</vt:lpstr>
      <vt:lpstr>Design changes</vt:lpstr>
    </vt:vector>
  </TitlesOfParts>
  <Company>University of Mississippi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Test</dc:title>
  <dc:creator>djnemese</dc:creator>
  <cp:lastModifiedBy>Socrates</cp:lastModifiedBy>
  <cp:revision>8</cp:revision>
  <dcterms:created xsi:type="dcterms:W3CDTF">2012-05-01T17:15:57Z</dcterms:created>
  <dcterms:modified xsi:type="dcterms:W3CDTF">2012-05-01T19:08:36Z</dcterms:modified>
</cp:coreProperties>
</file>