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594" r:id="rId3"/>
    <p:sldId id="5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43"/>
  </p:normalViewPr>
  <p:slideViewPr>
    <p:cSldViewPr snapToGrid="0" snapToObjects="1">
      <p:cViewPr varScale="1">
        <p:scale>
          <a:sx n="85" d="100"/>
          <a:sy n="85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3FD9C-6D93-C448-89DB-FF97891E7027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C5D99-D13E-0A47-BA6B-58AD9307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F74A-91AA-CF49-80F2-21012DE84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E9AEA-82CC-E946-8F5A-37D09F1B8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F4451-A406-514B-9BFE-3A353B8F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CE93-5459-1A41-B4A0-816719A8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462F-9EA3-4745-8FC1-654745FC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x_brand_special_pos_rect.eps">
            <a:extLst>
              <a:ext uri="{FF2B5EF4-FFF2-40B4-BE49-F238E27FC236}">
                <a16:creationId xmlns:a16="http://schemas.microsoft.com/office/drawing/2014/main" id="{3B0C24D4-CCB1-0248-A524-6BD9ADB41A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6488"/>
            <a:ext cx="2667022" cy="8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8A30-0386-7C4D-B3F9-6A0FE517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4D2E1-D7C5-2940-9077-BC552E138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110A-F2AF-3E4A-83C5-95BA361B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2812-18E1-A948-8A4D-C4E6D4B8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4C1DA-709F-B041-B495-70507F4C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3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B537F-7758-C94F-85D6-5303C148F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F0C96-6E84-624F-AEA4-6E115987C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5811-F312-7740-B4A5-92DB34D6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28958-6D74-9045-872B-99F0594F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9B35-0AAF-974C-AE1B-536AFA97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3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6F58-F163-8D44-991D-14B1B765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B1A8-2CD0-3D4F-81D3-A6E78DD5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B4F49-930E-CE4A-A105-C45127C3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E5F8-A1BE-A84F-A5E2-ED99DACE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9CB9-EF0E-9940-B78B-879B5541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7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517A-AF1C-8245-AF6B-2C814224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D414-1BFD-054C-88C9-0A695ED35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35F7-FA8C-F54E-AAD6-220E06FF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5171-C1EE-5A4E-8A05-21D2925F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DDE8D-2590-F141-9137-D31700B6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AF0C-DED4-A44C-902D-7D383384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C11D-223B-A640-B4DA-A85671BD2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43D29-15BF-6049-8DCF-022A9BEF0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6649A-A0EB-6744-ACFF-47B6DE7F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9AB5B-D7E8-B34C-8150-82ECE243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25B9C-2774-ED47-B211-F0023BC9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9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29CC-8BC2-1C4B-BD6B-F5EFAE74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6A03-CEF8-4A41-B080-847A3BAE7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770EB-EE12-C74C-AE53-538AE7EEE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A7A5D-B4A4-FF4D-A466-BA3E9A9BF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D144E-D0DB-6F40-B63F-0C0A97F5C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0E5EB-0A41-F547-8840-B1FBEF30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D0C85-9912-ED4C-9699-4F954FCD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6685D-4F08-2144-9F5F-F8B571A0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A26-2D31-D54E-9EBC-02B34FC0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16B5C-015C-2340-A12E-F333616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1CCAB-1C50-D34A-B0D7-D85D353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732C5-2A0F-4545-B195-70C3E6D8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04492-F616-7B4D-BF09-193100A6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C4E88-2797-7D46-B35C-CA23E3F5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BA1A0-938E-D143-B392-9D9A69E7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2FD3-BD00-0E45-B728-8CB4B85B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3B1D-450E-8049-AABF-7B086A4BE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DDC62-A415-334F-9700-B2871E1BE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006D4-72D7-2247-A8FC-35848720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746F7-67D1-4D4C-AB2E-2DDCFA9F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B6A4A-DF47-4548-899A-BC8BCE83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8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81C6-8913-6547-BFFC-32B9AEE6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9A130-E909-5D40-A960-FABB6ECD8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B944D-18A6-5B40-986A-EA63BF0AD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9C7C5-1022-BC48-82AF-94AB0515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22439-EBA3-4E48-9A22-A883A48F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AE70E-802C-BE40-B590-8C683D73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7C024-7D5F-274D-9F9A-0DA0AA82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FD502-6B79-5144-AE3F-D39C436B8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C4F2-FE38-EB43-B346-80009159E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C4F7-7BAC-C744-98E9-F76CB49D2E58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5F2DE-8DA9-5445-B39E-029E75FFD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F6D66-D313-F74E-8A16-32A362247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x_brand_special_pos_rect.eps">
            <a:extLst>
              <a:ext uri="{FF2B5EF4-FFF2-40B4-BE49-F238E27FC236}">
                <a16:creationId xmlns:a16="http://schemas.microsoft.com/office/drawing/2014/main" id="{BCE98734-BABA-1549-B9D4-17A595A69D8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6488"/>
            <a:ext cx="2667022" cy="8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4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79F1-B739-1245-9AC0-95D0786CE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71" y="1013506"/>
            <a:ext cx="10657115" cy="2328408"/>
          </a:xfrm>
        </p:spPr>
        <p:txBody>
          <a:bodyPr>
            <a:normAutofit/>
          </a:bodyPr>
          <a:lstStyle/>
          <a:p>
            <a:r>
              <a:rPr lang="en-GB" b="1" dirty="0"/>
              <a:t>NEMESIS LBL Look-up Table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CC911-5EB9-D443-BF93-E7975F6D7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987" y="424497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Patrick Irwin</a:t>
            </a:r>
          </a:p>
          <a:p>
            <a:r>
              <a:rPr lang="en-US" sz="4000" dirty="0"/>
              <a:t>University of Oxford</a:t>
            </a:r>
          </a:p>
        </p:txBody>
      </p:sp>
    </p:spTree>
    <p:extLst>
      <p:ext uri="{BB962C8B-B14F-4D97-AF65-F5344CB8AC3E}">
        <p14:creationId xmlns:p14="http://schemas.microsoft.com/office/powerpoint/2010/main" val="153274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CBFD-00DF-C44A-A4EE-02BA9E37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22" y="0"/>
            <a:ext cx="10515600" cy="1325563"/>
          </a:xfrm>
        </p:spPr>
        <p:txBody>
          <a:bodyPr/>
          <a:lstStyle/>
          <a:p>
            <a:r>
              <a:rPr lang="en-US" dirty="0"/>
              <a:t>LBL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2696D-AF8D-BA4F-AC86-844840477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327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construction is like k-tables, except there are many more wavelengths and NG=1! </a:t>
            </a:r>
          </a:p>
          <a:p>
            <a:r>
              <a:rPr lang="en-US" dirty="0"/>
              <a:t>Tabulated monochromatic absorption coefficients for range of pressures and temperatures.</a:t>
            </a:r>
          </a:p>
          <a:p>
            <a:r>
              <a:rPr lang="en-US" dirty="0"/>
              <a:t>Can be read in by main NEMESIS program, by appropriate ID in the &lt;</a:t>
            </a:r>
            <a:r>
              <a:rPr lang="en-US" dirty="0" err="1"/>
              <a:t>runname</a:t>
            </a:r>
            <a:r>
              <a:rPr lang="en-US" dirty="0"/>
              <a:t>&gt;.</a:t>
            </a:r>
            <a:r>
              <a:rPr lang="en-US" dirty="0" err="1"/>
              <a:t>inp</a:t>
            </a:r>
            <a:r>
              <a:rPr lang="en-US" dirty="0"/>
              <a:t> file. First line is:</a:t>
            </a:r>
          </a:p>
          <a:p>
            <a:pPr lvl="1"/>
            <a:r>
              <a:rPr lang="en-US" dirty="0"/>
              <a:t>ISPACE, ISCAT, ILBL</a:t>
            </a:r>
          </a:p>
          <a:p>
            <a:pPr lvl="1"/>
            <a:r>
              <a:rPr lang="en-US" dirty="0"/>
              <a:t>ISPACE, ISCAT define wavelength space and scattering model</a:t>
            </a:r>
          </a:p>
          <a:p>
            <a:pPr lvl="1"/>
            <a:r>
              <a:rPr lang="en-US" dirty="0"/>
              <a:t>ILBL values are:</a:t>
            </a:r>
          </a:p>
          <a:p>
            <a:pPr marL="457200" lvl="1" indent="0">
              <a:buNone/>
            </a:pPr>
            <a:r>
              <a:rPr lang="en-US" dirty="0"/>
              <a:t>	0 – correlated-k calculation using k-tables.</a:t>
            </a:r>
          </a:p>
          <a:p>
            <a:pPr marL="457200" lvl="1" indent="0">
              <a:buNone/>
            </a:pPr>
            <a:r>
              <a:rPr lang="en-US" dirty="0"/>
              <a:t>	1 – Full LBL calculation using line data.</a:t>
            </a:r>
          </a:p>
          <a:p>
            <a:pPr marL="457200" lvl="1" indent="0">
              <a:buNone/>
            </a:pPr>
            <a:r>
              <a:rPr lang="en-US" dirty="0"/>
              <a:t>	2 – LBL calculation using LBL look-up tables.</a:t>
            </a:r>
          </a:p>
          <a:p>
            <a:r>
              <a:rPr lang="en-US" dirty="0"/>
              <a:t>Also implemented in NEMESISL, which has further modifications to deal with Solar Occultation Flags.</a:t>
            </a:r>
          </a:p>
        </p:txBody>
      </p:sp>
    </p:spTree>
    <p:extLst>
      <p:ext uri="{BB962C8B-B14F-4D97-AF65-F5344CB8AC3E}">
        <p14:creationId xmlns:p14="http://schemas.microsoft.com/office/powerpoint/2010/main" val="249477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CC3F-2237-4447-9339-EBB95C7A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Pressure-dependent </a:t>
            </a:r>
            <a:r>
              <a:rPr lang="en-US" dirty="0"/>
              <a:t>k-tables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90646-8857-7E40-8C10-C12B3CEA7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Standard k-tables have square grid of pressure and temperature covering all possible combinations.</a:t>
            </a:r>
          </a:p>
          <a:p>
            <a:pPr lvl="1"/>
            <a:r>
              <a:rPr lang="en-US" dirty="0"/>
              <a:t>Advantage is that this is simple</a:t>
            </a:r>
          </a:p>
          <a:p>
            <a:pPr lvl="1"/>
            <a:r>
              <a:rPr lang="en-US" dirty="0"/>
              <a:t>Disadvantage is that large parts of array are never actually needed, e.g. high pressure, low temperature: low pressure, high temperature.</a:t>
            </a:r>
          </a:p>
          <a:p>
            <a:r>
              <a:rPr lang="en-US" dirty="0"/>
              <a:t>Developed new k-table formalism. </a:t>
            </a:r>
          </a:p>
          <a:p>
            <a:pPr lvl="1"/>
            <a:r>
              <a:rPr lang="en-US" dirty="0"/>
              <a:t>Pressure grid defined as before.</a:t>
            </a:r>
          </a:p>
          <a:p>
            <a:pPr lvl="1"/>
            <a:r>
              <a:rPr lang="en-US" dirty="0"/>
              <a:t>If set NT (Number of temperatures) &lt; 0 then for each pressure, the code computes k-table for abs(NT) temperatures between </a:t>
            </a:r>
            <a:r>
              <a:rPr lang="en-US" dirty="0" err="1"/>
              <a:t>Tmin</a:t>
            </a:r>
            <a:r>
              <a:rPr lang="en-US" dirty="0"/>
              <a:t> and </a:t>
            </a:r>
            <a:r>
              <a:rPr lang="en-US" dirty="0" err="1"/>
              <a:t>Tmax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different </a:t>
            </a:r>
            <a:r>
              <a:rPr lang="en-US" dirty="0" err="1"/>
              <a:t>Tmin</a:t>
            </a:r>
            <a:r>
              <a:rPr lang="en-US" dirty="0"/>
              <a:t>, </a:t>
            </a:r>
            <a:r>
              <a:rPr lang="en-US" dirty="0" err="1"/>
              <a:t>Tmax</a:t>
            </a:r>
            <a:r>
              <a:rPr lang="en-US" dirty="0"/>
              <a:t> for each pressure.</a:t>
            </a:r>
          </a:p>
          <a:p>
            <a:r>
              <a:rPr lang="en-US" dirty="0"/>
              <a:t>Advantage is that k-tables are smaller and no space wasted.</a:t>
            </a:r>
          </a:p>
          <a:p>
            <a:r>
              <a:rPr lang="en-US" dirty="0"/>
              <a:t>Disadvantage is that k-table is less general, but targeted for particular T/P profile. </a:t>
            </a:r>
          </a:p>
        </p:txBody>
      </p:sp>
    </p:spTree>
    <p:extLst>
      <p:ext uri="{BB962C8B-B14F-4D97-AF65-F5344CB8AC3E}">
        <p14:creationId xmlns:p14="http://schemas.microsoft.com/office/powerpoint/2010/main" val="231947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209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NEMESIS LBL Look-up Table</vt:lpstr>
      <vt:lpstr>LBL Tables</vt:lpstr>
      <vt:lpstr>Pressure-dependent k-tables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NEMESIS retrieval model: from the Solar System to Exoplanets</dc:title>
  <dc:creator>Patrick Irwin</dc:creator>
  <cp:lastModifiedBy>Patrick Irwin</cp:lastModifiedBy>
  <cp:revision>16</cp:revision>
  <dcterms:created xsi:type="dcterms:W3CDTF">2018-06-16T14:18:27Z</dcterms:created>
  <dcterms:modified xsi:type="dcterms:W3CDTF">2018-06-25T13:15:33Z</dcterms:modified>
</cp:coreProperties>
</file>