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8" autoAdjust="0"/>
  </p:normalViewPr>
  <p:slideViewPr>
    <p:cSldViewPr snapToGrid="0">
      <p:cViewPr>
        <p:scale>
          <a:sx n="125" d="100"/>
          <a:sy n="125" d="100"/>
        </p:scale>
        <p:origin x="-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75D8-B3C2-4CC2-8A83-E3309A55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E2C3-886F-44D2-AE30-35E8F891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9F93-EDE6-4093-B1E6-D91AEFE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984E-CBEA-46DF-84F4-462002D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9CFF-D7D0-4ADB-8695-3E4CAAC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3B7-FFE0-4A97-9769-60A7445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B354-76FB-4531-AF63-12C3E06B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464-D339-4697-8445-D60FFB8E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3C90-AE63-4A7E-92DE-74A52C6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D53F-25FC-4676-B485-2C98D43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FC4A6-9E8D-4214-8C00-6E3752768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EEA1F-B30C-4A31-B5EB-F7F441EA7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004B-0BC5-4FB5-8E19-3B2C1246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2B5-6BC6-4625-BBE8-11A90F4C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0FC-1D2C-491E-AC43-7A8B699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AD7-3349-495C-860C-87922017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B7B5-68DA-47FC-8B3A-84020079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AE2B-3B2C-4DCC-9597-2BF7C6D5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A96F-970B-4AF2-AC47-2ADBFA0A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0A67-BCBB-4286-A2D7-D856C95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03B4-DCB6-4DAE-BDA9-EA9E7AD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CF45-99A6-4D00-9F1C-B92DEA80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A321-FC4F-4606-8094-3AD6BFD9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8510-34DE-4172-B4D5-07E0E0D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C893-1E8A-483E-9B3F-8DAEE088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0BBC-C86E-44C4-B5EF-31343197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789E-4611-4305-AB1F-FD2FAB31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9813-486E-4132-8F4A-08AB71F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74FC-4C02-4B88-B3FC-F9504692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CF3-90A9-482B-A460-EC9E4FE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E383-9A83-4ED0-8128-F4D91118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E26C-4C56-41ED-9E35-118F9694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252A-8222-439C-BED4-D2CF20C1B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CBE87-A38E-483A-BDCD-F38A8C05F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D5B2C-38E5-4B61-97B0-CDC67D9B3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9150A-1248-4A9A-9330-ED5A7085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A082D-2E64-457C-B8E1-4DDC9386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168D9-AD1B-4699-82A3-AC257C1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946F3-E96D-48AB-8F97-5703BC8D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0FF8-1519-41A2-BB63-2AA4CFF4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33255-8D78-452F-94DC-4BF38729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7400-80EE-45D2-94C3-09908FD4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26DC-79D9-4D74-9ACD-CB458311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9D0F1-3C2F-41E2-8B2E-06595C0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79209-537E-47F8-9045-8BFA572B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968-AA3B-4890-8869-AD245C7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666-664D-4BEE-A8C8-F45B3F06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BA97-7214-4D5A-A8B7-263B72E6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C953-484E-4F2D-9ED2-E499E7785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F800-6683-4A06-B649-8EE41EF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0D218-BBF5-4862-AD08-A20911C7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385F0-A939-4654-A4EC-8456C83E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8CE-62B1-48DC-B247-642372DC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F3E2-40DB-4E61-8672-98EAED399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C1022-2C57-4538-A6C5-4AFA4AD7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F687-08E8-4063-8001-F503558A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1D62-DF42-4799-9D88-0E8B57F8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9365-CB3C-4095-92C0-60CA7FD0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2A23E-84E5-4A5E-973C-659522BB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45D3F-9B78-4922-B28B-7DEFC9F5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8F9B-B675-4DE1-A130-A77E6CE8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C317-66DB-4326-8236-4682C01F4A41}" type="datetimeFigureOut">
              <a:rPr lang="en-US" smtClean="0"/>
              <a:t>25-Mar-19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7A2D-ABC1-49C1-9EEC-1F8826CBF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9013-1088-49B3-A7B6-31182CF6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30E8B3F1-1078-458B-AD87-9602F1253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2512430"/>
            <a:ext cx="9121139" cy="213487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D466EB-7A86-4E1A-8C3F-F5BC9C313365}"/>
              </a:ext>
            </a:extLst>
          </p:cNvPr>
          <p:cNvCxnSpPr/>
          <p:nvPr/>
        </p:nvCxnSpPr>
        <p:spPr>
          <a:xfrm flipV="1">
            <a:off x="10353794" y="2820141"/>
            <a:ext cx="0" cy="6629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23EE9B-005A-4EC4-A48B-360A38A5191D}"/>
              </a:ext>
            </a:extLst>
          </p:cNvPr>
          <p:cNvSpPr txBox="1"/>
          <p:nvPr/>
        </p:nvSpPr>
        <p:spPr>
          <a:xfrm rot="16200000">
            <a:off x="10315053" y="296694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3F6F04-9482-445E-9681-64BBAAD9666F}"/>
              </a:ext>
            </a:extLst>
          </p:cNvPr>
          <p:cNvCxnSpPr/>
          <p:nvPr/>
        </p:nvCxnSpPr>
        <p:spPr>
          <a:xfrm flipV="1">
            <a:off x="2717511" y="2634834"/>
            <a:ext cx="0" cy="66294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7EB711-E6E3-4A6B-9492-57B546286B55}"/>
              </a:ext>
            </a:extLst>
          </p:cNvPr>
          <p:cNvSpPr txBox="1"/>
          <p:nvPr/>
        </p:nvSpPr>
        <p:spPr>
          <a:xfrm rot="16200000">
            <a:off x="2776613" y="2781637"/>
            <a:ext cx="3875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C413C2-0722-47A6-976A-A1C7BD11D3E9}"/>
              </a:ext>
            </a:extLst>
          </p:cNvPr>
          <p:cNvCxnSpPr/>
          <p:nvPr/>
        </p:nvCxnSpPr>
        <p:spPr>
          <a:xfrm flipV="1">
            <a:off x="3490507" y="2990442"/>
            <a:ext cx="0" cy="66294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8332FF9-F8E6-455F-84A8-A2D456B84829}"/>
              </a:ext>
            </a:extLst>
          </p:cNvPr>
          <p:cNvSpPr txBox="1"/>
          <p:nvPr/>
        </p:nvSpPr>
        <p:spPr>
          <a:xfrm rot="16200000">
            <a:off x="3549609" y="3137245"/>
            <a:ext cx="3875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2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22</cp:revision>
  <dcterms:created xsi:type="dcterms:W3CDTF">2019-03-10T07:13:37Z</dcterms:created>
  <dcterms:modified xsi:type="dcterms:W3CDTF">2019-03-25T17:09:06Z</dcterms:modified>
</cp:coreProperties>
</file>