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8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1FCC1-7356-425E-8391-7FC953AD9D57}"/>
              </a:ext>
            </a:extLst>
          </p:cNvPr>
          <p:cNvCxnSpPr>
            <a:cxnSpLocks/>
          </p:cNvCxnSpPr>
          <p:nvPr/>
        </p:nvCxnSpPr>
        <p:spPr>
          <a:xfrm>
            <a:off x="6986533" y="1480126"/>
            <a:ext cx="0" cy="46440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7B48C-AA74-4E38-963B-73613DB33FED}"/>
              </a:ext>
            </a:extLst>
          </p:cNvPr>
          <p:cNvCxnSpPr>
            <a:cxnSpLocks/>
          </p:cNvCxnSpPr>
          <p:nvPr/>
        </p:nvCxnSpPr>
        <p:spPr>
          <a:xfrm>
            <a:off x="7388223" y="1055326"/>
            <a:ext cx="0" cy="50688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E05ED-99BD-4E24-995F-A2E70F205FBD}"/>
              </a:ext>
            </a:extLst>
          </p:cNvPr>
          <p:cNvCxnSpPr>
            <a:cxnSpLocks/>
          </p:cNvCxnSpPr>
          <p:nvPr/>
        </p:nvCxnSpPr>
        <p:spPr>
          <a:xfrm>
            <a:off x="4826533" y="1480126"/>
            <a:ext cx="2160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35B66A-F9DD-45FA-82AF-ED70D11774EB}"/>
              </a:ext>
            </a:extLst>
          </p:cNvPr>
          <p:cNvCxnSpPr>
            <a:cxnSpLocks/>
          </p:cNvCxnSpPr>
          <p:nvPr/>
        </p:nvCxnSpPr>
        <p:spPr>
          <a:xfrm flipV="1">
            <a:off x="4826533" y="1053989"/>
            <a:ext cx="2164814" cy="4279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08860-5259-4F80-A0EB-9B4DCC414CD7}"/>
              </a:ext>
            </a:extLst>
          </p:cNvPr>
          <p:cNvCxnSpPr>
            <a:cxnSpLocks/>
          </p:cNvCxnSpPr>
          <p:nvPr/>
        </p:nvCxnSpPr>
        <p:spPr>
          <a:xfrm>
            <a:off x="4826533" y="1481017"/>
            <a:ext cx="2159999" cy="4643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D3BE4A-3399-41B8-9121-1AA0D8D9520A}"/>
              </a:ext>
            </a:extLst>
          </p:cNvPr>
          <p:cNvCxnSpPr>
            <a:cxnSpLocks/>
          </p:cNvCxnSpPr>
          <p:nvPr/>
        </p:nvCxnSpPr>
        <p:spPr>
          <a:xfrm>
            <a:off x="4826533" y="733873"/>
            <a:ext cx="0" cy="5756574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A1D2D2-4A65-4362-B0CC-2B3267FD23A6}"/>
              </a:ext>
            </a:extLst>
          </p:cNvPr>
          <p:cNvCxnSpPr>
            <a:cxnSpLocks/>
          </p:cNvCxnSpPr>
          <p:nvPr/>
        </p:nvCxnSpPr>
        <p:spPr>
          <a:xfrm>
            <a:off x="7388223" y="772324"/>
            <a:ext cx="0" cy="567967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1FD5EB-6C1E-4050-B438-622AC1B1499C}"/>
              </a:ext>
            </a:extLst>
          </p:cNvPr>
          <p:cNvCxnSpPr>
            <a:cxnSpLocks/>
          </p:cNvCxnSpPr>
          <p:nvPr/>
        </p:nvCxnSpPr>
        <p:spPr>
          <a:xfrm>
            <a:off x="6832051" y="6124126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D9355-D2D2-49CD-A60C-C69AD4433D12}"/>
              </a:ext>
            </a:extLst>
          </p:cNvPr>
          <p:cNvCxnSpPr>
            <a:cxnSpLocks/>
          </p:cNvCxnSpPr>
          <p:nvPr/>
        </p:nvCxnSpPr>
        <p:spPr>
          <a:xfrm>
            <a:off x="6832051" y="1055326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01AEA2-BCF8-43C2-8B40-B8EE4B5AE45B}"/>
              </a:ext>
            </a:extLst>
          </p:cNvPr>
          <p:cNvCxnSpPr>
            <a:cxnSpLocks/>
          </p:cNvCxnSpPr>
          <p:nvPr/>
        </p:nvCxnSpPr>
        <p:spPr>
          <a:xfrm>
            <a:off x="729663" y="3048949"/>
            <a:ext cx="2160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F42122-1271-4672-A9C7-2232656C4AE3}"/>
              </a:ext>
            </a:extLst>
          </p:cNvPr>
          <p:cNvCxnSpPr>
            <a:cxnSpLocks/>
          </p:cNvCxnSpPr>
          <p:nvPr/>
        </p:nvCxnSpPr>
        <p:spPr>
          <a:xfrm>
            <a:off x="8915745" y="5901099"/>
            <a:ext cx="2160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4D9ED7-43C2-446E-9FE5-03C93690FD1F}"/>
              </a:ext>
            </a:extLst>
          </p:cNvPr>
          <p:cNvCxnSpPr>
            <a:cxnSpLocks/>
          </p:cNvCxnSpPr>
          <p:nvPr/>
        </p:nvCxnSpPr>
        <p:spPr>
          <a:xfrm>
            <a:off x="11075745" y="832299"/>
            <a:ext cx="0" cy="50688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EFD842-B6FC-4A40-999D-029BAC3D1E84}"/>
              </a:ext>
            </a:extLst>
          </p:cNvPr>
          <p:cNvCxnSpPr>
            <a:cxnSpLocks/>
          </p:cNvCxnSpPr>
          <p:nvPr/>
        </p:nvCxnSpPr>
        <p:spPr>
          <a:xfrm flipV="1">
            <a:off x="8915745" y="840028"/>
            <a:ext cx="2163372" cy="5061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D7FA00-FB45-4460-8620-052ABDE1076D}"/>
              </a:ext>
            </a:extLst>
          </p:cNvPr>
          <p:cNvCxnSpPr>
            <a:cxnSpLocks/>
          </p:cNvCxnSpPr>
          <p:nvPr/>
        </p:nvCxnSpPr>
        <p:spPr>
          <a:xfrm>
            <a:off x="8915745" y="564959"/>
            <a:ext cx="0" cy="572808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7CDE41-882E-4E16-9EE0-96C847293402}"/>
              </a:ext>
            </a:extLst>
          </p:cNvPr>
          <p:cNvCxnSpPr>
            <a:cxnSpLocks/>
          </p:cNvCxnSpPr>
          <p:nvPr/>
        </p:nvCxnSpPr>
        <p:spPr>
          <a:xfrm>
            <a:off x="11075745" y="526863"/>
            <a:ext cx="0" cy="567967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B05EAB-5F7C-4CF0-B55A-D1B90D89FA8F}"/>
              </a:ext>
            </a:extLst>
          </p:cNvPr>
          <p:cNvCxnSpPr>
            <a:cxnSpLocks/>
          </p:cNvCxnSpPr>
          <p:nvPr/>
        </p:nvCxnSpPr>
        <p:spPr>
          <a:xfrm>
            <a:off x="6986532" y="772324"/>
            <a:ext cx="0" cy="567967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21</cp:revision>
  <dcterms:created xsi:type="dcterms:W3CDTF">2019-03-10T07:13:37Z</dcterms:created>
  <dcterms:modified xsi:type="dcterms:W3CDTF">2019-03-25T18:25:07Z</dcterms:modified>
</cp:coreProperties>
</file>