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68" autoAdjust="0"/>
  </p:normalViewPr>
  <p:slideViewPr>
    <p:cSldViewPr snapToGrid="0">
      <p:cViewPr>
        <p:scale>
          <a:sx n="100" d="100"/>
          <a:sy n="100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75D8-B3C2-4CC2-8A83-E3309A550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BE2C3-886F-44D2-AE30-35E8F8916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C9F93-EDE6-4093-B1E6-D91AEFEC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F984E-CBEA-46DF-84F4-462002DE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79CFF-D7D0-4ADB-8695-3E4CAAC2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03B7-FFE0-4A97-9769-60A7445A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1B354-76FB-4531-AF63-12C3E06B0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58464-D339-4697-8445-D60FFB8E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63C90-AE63-4A7E-92DE-74A52C60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BD53F-25FC-4676-B485-2C98D434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9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FC4A6-9E8D-4214-8C00-6E3752768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EEA1F-B30C-4A31-B5EB-F7F441EA7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E004B-0BC5-4FB5-8E19-3B2C1246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B2B5-6BC6-4625-BBE8-11A90F4C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30FC-1D2C-491E-AC43-7A8B6995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3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9AD7-3349-495C-860C-87922017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B7B5-68DA-47FC-8B3A-840200799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EAE2B-3B2C-4DCC-9597-2BF7C6D5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8A96F-970B-4AF2-AC47-2ADBFA0A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E0A67-BCBB-4286-A2D7-D856C956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03B4-DCB6-4DAE-BDA9-EA9E7ADA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DCF45-99A6-4D00-9F1C-B92DEA808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CA321-FC4F-4606-8094-3AD6BFD9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08510-34DE-4172-B4D5-07E0E0D9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DC893-1E8A-483E-9B3F-8DAEE088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7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0BBC-C86E-44C4-B5EF-31343197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789E-4611-4305-AB1F-FD2FAB313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E9813-486E-4132-8F4A-08AB71FAD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A74FC-4C02-4B88-B3FC-F9504692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BCF3-90A9-482B-A460-EC9E4FEF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DE383-9A83-4ED0-8128-F4D91118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5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E26C-4C56-41ED-9E35-118F9694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F252A-8222-439C-BED4-D2CF20C1B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CBE87-A38E-483A-BDCD-F38A8C05F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D5B2C-38E5-4B61-97B0-CDC67D9B3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9150A-1248-4A9A-9330-ED5A70853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A082D-2E64-457C-B8E1-4DDC9386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168D9-AD1B-4699-82A3-AC257C19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946F3-E96D-48AB-8F97-5703BC8D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4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0FF8-1519-41A2-BB63-2AA4CFF4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33255-8D78-452F-94DC-4BF38729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57400-80EE-45D2-94C3-09908FD4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726DC-79D9-4D74-9ACD-CB458311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9D0F1-3C2F-41E2-8B2E-06595C01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79209-537E-47F8-9045-8BFA572B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25968-AA3B-4890-8869-AD245C77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7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2666-664D-4BEE-A8C8-F45B3F06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BA97-7214-4D5A-A8B7-263B72E60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AC953-484E-4F2D-9ED2-E499E7785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8F800-6683-4A06-B649-8EE41EF1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0D218-BBF5-4862-AD08-A20911C7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385F0-A939-4654-A4EC-8456C83E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6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38CE-62B1-48DC-B247-642372DC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7F3E2-40DB-4E61-8672-98EAED399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C1022-2C57-4538-A6C5-4AFA4AD74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EF687-08E8-4063-8001-F503558A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C317-66DB-4326-8236-4682C01F4A41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61D62-DF42-4799-9D88-0E8B57F8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F9365-CB3C-4095-92C0-60CA7FD0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2A23E-84E5-4A5E-973C-659522BB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45D3F-9B78-4922-B28B-7DEFC9F5E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98F9B-B675-4DE1-A130-A77E6CE88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2C317-66DB-4326-8236-4682C01F4A41}" type="datetimeFigureOut">
              <a:rPr lang="en-US" smtClean="0"/>
              <a:t>05-May-19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F7A2D-ABC1-49C1-9EEC-1F8826CBF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9013-1088-49B3-A7B6-31182CF61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4D4D5-6AC9-48D9-BE97-CDAC767F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0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C1905C1-09B6-4B56-B939-BCB2F0BFADB6}"/>
              </a:ext>
            </a:extLst>
          </p:cNvPr>
          <p:cNvSpPr txBox="1"/>
          <p:nvPr/>
        </p:nvSpPr>
        <p:spPr>
          <a:xfrm>
            <a:off x="1773550" y="3205717"/>
            <a:ext cx="42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-25000" dirty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EDB263-8C6A-4743-B3E8-ADCF9070000E}"/>
              </a:ext>
            </a:extLst>
          </p:cNvPr>
          <p:cNvSpPr txBox="1"/>
          <p:nvPr/>
        </p:nvSpPr>
        <p:spPr>
          <a:xfrm>
            <a:off x="6585670" y="3242827"/>
            <a:ext cx="41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813ADE-86D1-4AC1-8288-F977B1EF7553}"/>
              </a:ext>
            </a:extLst>
          </p:cNvPr>
          <p:cNvSpPr txBox="1"/>
          <p:nvPr/>
        </p:nvSpPr>
        <p:spPr>
          <a:xfrm>
            <a:off x="5800778" y="5231914"/>
            <a:ext cx="39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C535F3-6CAF-4FA5-AE1B-3D2995E44C6F}"/>
              </a:ext>
            </a:extLst>
          </p:cNvPr>
          <p:cNvSpPr txBox="1"/>
          <p:nvPr/>
        </p:nvSpPr>
        <p:spPr>
          <a:xfrm>
            <a:off x="5346026" y="324463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F663CA-236C-4F6C-8ADC-42E99649F46C}"/>
              </a:ext>
            </a:extLst>
          </p:cNvPr>
          <p:cNvSpPr txBox="1"/>
          <p:nvPr/>
        </p:nvSpPr>
        <p:spPr>
          <a:xfrm>
            <a:off x="5670712" y="58097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63DC23-DC22-4877-9C55-245F1075A731}"/>
              </a:ext>
            </a:extLst>
          </p:cNvPr>
          <p:cNvSpPr txBox="1"/>
          <p:nvPr/>
        </p:nvSpPr>
        <p:spPr>
          <a:xfrm>
            <a:off x="9986455" y="59882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9EE969-71B8-4B51-B951-D6CDA8957938}"/>
              </a:ext>
            </a:extLst>
          </p:cNvPr>
          <p:cNvSpPr txBox="1"/>
          <p:nvPr/>
        </p:nvSpPr>
        <p:spPr>
          <a:xfrm>
            <a:off x="11262795" y="324282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3ABB4-2CDA-4358-BFA4-824C93B4ADC7}"/>
              </a:ext>
            </a:extLst>
          </p:cNvPr>
          <p:cNvSpPr txBox="1"/>
          <p:nvPr/>
        </p:nvSpPr>
        <p:spPr>
          <a:xfrm>
            <a:off x="9573033" y="327177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4273FBBA-3650-4185-852D-37AFEFC00B5B}"/>
              </a:ext>
            </a:extLst>
          </p:cNvPr>
          <p:cNvSpPr/>
          <p:nvPr/>
        </p:nvSpPr>
        <p:spPr>
          <a:xfrm rot="1248361">
            <a:off x="4606208" y="5197117"/>
            <a:ext cx="585971" cy="570890"/>
          </a:xfrm>
          <a:prstGeom prst="arc">
            <a:avLst/>
          </a:prstGeom>
          <a:ln w="9525" cap="flat" cmpd="sng" algn="ctr">
            <a:solidFill>
              <a:srgbClr val="00206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EB2ABD-6E75-4BC7-8FA1-1BE465100844}"/>
              </a:ext>
            </a:extLst>
          </p:cNvPr>
          <p:cNvSpPr txBox="1"/>
          <p:nvPr/>
        </p:nvSpPr>
        <p:spPr>
          <a:xfrm>
            <a:off x="6571869" y="5629291"/>
            <a:ext cx="409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2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726EB7-9C34-48FF-90C5-1D85C53F88C2}"/>
              </a:ext>
            </a:extLst>
          </p:cNvPr>
          <p:cNvSpPr txBox="1"/>
          <p:nvPr/>
        </p:nvSpPr>
        <p:spPr>
          <a:xfrm>
            <a:off x="5141410" y="5199771"/>
            <a:ext cx="409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2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C15285-F5DA-4028-9A15-2E80F0F08AB1}"/>
              </a:ext>
            </a:extLst>
          </p:cNvPr>
          <p:cNvSpPr txBox="1"/>
          <p:nvPr/>
        </p:nvSpPr>
        <p:spPr>
          <a:xfrm>
            <a:off x="9572106" y="1282853"/>
            <a:ext cx="409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>
                <a:solidFill>
                  <a:srgbClr val="00B050"/>
                </a:solidFill>
              </a:rPr>
              <a:t>β</a:t>
            </a:r>
            <a:r>
              <a:rPr lang="en-US" sz="1200" baseline="-25000" dirty="0">
                <a:solidFill>
                  <a:srgbClr val="00B050"/>
                </a:solidFill>
              </a:rPr>
              <a:t>3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A552AFCE-1A7D-43CD-9A21-691BC6A2A51F}"/>
              </a:ext>
            </a:extLst>
          </p:cNvPr>
          <p:cNvSpPr/>
          <p:nvPr/>
        </p:nvSpPr>
        <p:spPr>
          <a:xfrm rot="4528967">
            <a:off x="8736594" y="591485"/>
            <a:ext cx="897033" cy="1027705"/>
          </a:xfrm>
          <a:prstGeom prst="arc">
            <a:avLst/>
          </a:prstGeom>
          <a:ln w="9525" cap="flat" cmpd="sng" algn="ctr">
            <a:solidFill>
              <a:srgbClr val="00B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29302B44-8786-4E43-89FD-E8CD277ED3AF}"/>
              </a:ext>
            </a:extLst>
          </p:cNvPr>
          <p:cNvSpPr/>
          <p:nvPr/>
        </p:nvSpPr>
        <p:spPr>
          <a:xfrm rot="2591252">
            <a:off x="6148858" y="5517141"/>
            <a:ext cx="433120" cy="558088"/>
          </a:xfrm>
          <a:prstGeom prst="arc">
            <a:avLst/>
          </a:prstGeom>
          <a:ln w="9525" cap="flat" cmpd="sng" algn="ctr">
            <a:solidFill>
              <a:srgbClr val="00B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2DDBA13-D00A-4783-B28C-4B3BB18EC322}"/>
              </a:ext>
            </a:extLst>
          </p:cNvPr>
          <p:cNvCxnSpPr>
            <a:cxnSpLocks/>
          </p:cNvCxnSpPr>
          <p:nvPr/>
        </p:nvCxnSpPr>
        <p:spPr>
          <a:xfrm>
            <a:off x="882063" y="3201349"/>
            <a:ext cx="2160000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96BE64-7800-449A-BBE7-CE89E98E781E}"/>
              </a:ext>
            </a:extLst>
          </p:cNvPr>
          <p:cNvCxnSpPr>
            <a:cxnSpLocks/>
          </p:cNvCxnSpPr>
          <p:nvPr/>
        </p:nvCxnSpPr>
        <p:spPr>
          <a:xfrm flipV="1">
            <a:off x="9068145" y="984699"/>
            <a:ext cx="2160000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5993CA-9975-4F73-AD40-6EA5978A32D0}"/>
              </a:ext>
            </a:extLst>
          </p:cNvPr>
          <p:cNvCxnSpPr>
            <a:cxnSpLocks/>
          </p:cNvCxnSpPr>
          <p:nvPr/>
        </p:nvCxnSpPr>
        <p:spPr>
          <a:xfrm flipV="1">
            <a:off x="11228145" y="984699"/>
            <a:ext cx="0" cy="506880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48130F-150C-4411-84A2-CADB60B44327}"/>
              </a:ext>
            </a:extLst>
          </p:cNvPr>
          <p:cNvCxnSpPr>
            <a:cxnSpLocks/>
          </p:cNvCxnSpPr>
          <p:nvPr/>
        </p:nvCxnSpPr>
        <p:spPr>
          <a:xfrm>
            <a:off x="9068145" y="992428"/>
            <a:ext cx="2163372" cy="506107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B5E4746-BEA6-40C5-AB83-6418B5B1980B}"/>
              </a:ext>
            </a:extLst>
          </p:cNvPr>
          <p:cNvCxnSpPr>
            <a:cxnSpLocks/>
          </p:cNvCxnSpPr>
          <p:nvPr/>
        </p:nvCxnSpPr>
        <p:spPr>
          <a:xfrm flipV="1">
            <a:off x="9068145" y="717360"/>
            <a:ext cx="0" cy="5641574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0F82A2-472B-4115-B00B-B919252599E6}"/>
              </a:ext>
            </a:extLst>
          </p:cNvPr>
          <p:cNvCxnSpPr>
            <a:cxnSpLocks/>
          </p:cNvCxnSpPr>
          <p:nvPr/>
        </p:nvCxnSpPr>
        <p:spPr>
          <a:xfrm flipV="1">
            <a:off x="11228145" y="679263"/>
            <a:ext cx="0" cy="5679671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6AF4430-8868-4BC1-A57A-8C85B4AFF9F0}"/>
              </a:ext>
            </a:extLst>
          </p:cNvPr>
          <p:cNvSpPr txBox="1"/>
          <p:nvPr/>
        </p:nvSpPr>
        <p:spPr>
          <a:xfrm>
            <a:off x="7440449" y="324547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B382003-330E-403F-B518-44E42B20079B}"/>
              </a:ext>
            </a:extLst>
          </p:cNvPr>
          <p:cNvCxnSpPr>
            <a:cxnSpLocks/>
          </p:cNvCxnSpPr>
          <p:nvPr/>
        </p:nvCxnSpPr>
        <p:spPr>
          <a:xfrm flipV="1">
            <a:off x="6980296" y="957247"/>
            <a:ext cx="0" cy="464400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026B858-E5F8-4E3B-A51D-F67C23E0436B}"/>
              </a:ext>
            </a:extLst>
          </p:cNvPr>
          <p:cNvCxnSpPr>
            <a:cxnSpLocks/>
          </p:cNvCxnSpPr>
          <p:nvPr/>
        </p:nvCxnSpPr>
        <p:spPr>
          <a:xfrm flipV="1">
            <a:off x="7381986" y="957247"/>
            <a:ext cx="0" cy="506880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A18AB2B-D058-41CA-801C-5813999AE867}"/>
              </a:ext>
            </a:extLst>
          </p:cNvPr>
          <p:cNvCxnSpPr>
            <a:cxnSpLocks/>
          </p:cNvCxnSpPr>
          <p:nvPr/>
        </p:nvCxnSpPr>
        <p:spPr>
          <a:xfrm>
            <a:off x="4820295" y="5601247"/>
            <a:ext cx="216000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45EF22B-7913-41F0-82DE-F010A7259055}"/>
              </a:ext>
            </a:extLst>
          </p:cNvPr>
          <p:cNvCxnSpPr>
            <a:cxnSpLocks/>
          </p:cNvCxnSpPr>
          <p:nvPr/>
        </p:nvCxnSpPr>
        <p:spPr>
          <a:xfrm>
            <a:off x="4816925" y="5601247"/>
            <a:ext cx="2164814" cy="4279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346B728-2753-4F24-AD2C-DCB863186C82}"/>
              </a:ext>
            </a:extLst>
          </p:cNvPr>
          <p:cNvCxnSpPr>
            <a:cxnSpLocks/>
          </p:cNvCxnSpPr>
          <p:nvPr/>
        </p:nvCxnSpPr>
        <p:spPr>
          <a:xfrm flipV="1">
            <a:off x="4820296" y="958138"/>
            <a:ext cx="2159999" cy="464311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B4AEE35-82B0-4F53-9ED6-82FFB1F2469E}"/>
              </a:ext>
            </a:extLst>
          </p:cNvPr>
          <p:cNvCxnSpPr>
            <a:cxnSpLocks/>
          </p:cNvCxnSpPr>
          <p:nvPr/>
        </p:nvCxnSpPr>
        <p:spPr>
          <a:xfrm flipV="1">
            <a:off x="4820297" y="564959"/>
            <a:ext cx="0" cy="5641575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04745C0-4AEF-4F6E-80DB-8B1913F4307B}"/>
              </a:ext>
            </a:extLst>
          </p:cNvPr>
          <p:cNvCxnSpPr>
            <a:cxnSpLocks/>
          </p:cNvCxnSpPr>
          <p:nvPr/>
        </p:nvCxnSpPr>
        <p:spPr>
          <a:xfrm flipV="1">
            <a:off x="7381986" y="564959"/>
            <a:ext cx="0" cy="5641576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BD57B16-0262-4F8F-BACF-82E848CC3492}"/>
              </a:ext>
            </a:extLst>
          </p:cNvPr>
          <p:cNvCxnSpPr>
            <a:cxnSpLocks/>
          </p:cNvCxnSpPr>
          <p:nvPr/>
        </p:nvCxnSpPr>
        <p:spPr>
          <a:xfrm>
            <a:off x="6825814" y="5601247"/>
            <a:ext cx="699296" cy="0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9258B8B-5AEA-48DD-86A4-E6E9FB1890B9}"/>
              </a:ext>
            </a:extLst>
          </p:cNvPr>
          <p:cNvCxnSpPr>
            <a:cxnSpLocks/>
          </p:cNvCxnSpPr>
          <p:nvPr/>
        </p:nvCxnSpPr>
        <p:spPr>
          <a:xfrm>
            <a:off x="6849475" y="957247"/>
            <a:ext cx="699296" cy="0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04475A3-5B1E-4921-BE2B-B1B73F1D5760}"/>
              </a:ext>
            </a:extLst>
          </p:cNvPr>
          <p:cNvCxnSpPr>
            <a:cxnSpLocks/>
          </p:cNvCxnSpPr>
          <p:nvPr/>
        </p:nvCxnSpPr>
        <p:spPr>
          <a:xfrm flipV="1">
            <a:off x="6980295" y="564959"/>
            <a:ext cx="0" cy="5641576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037D807-B721-4E61-8F3D-64761F87588A}"/>
              </a:ext>
            </a:extLst>
          </p:cNvPr>
          <p:cNvCxnSpPr>
            <a:cxnSpLocks/>
          </p:cNvCxnSpPr>
          <p:nvPr/>
        </p:nvCxnSpPr>
        <p:spPr>
          <a:xfrm>
            <a:off x="6857413" y="6029169"/>
            <a:ext cx="699296" cy="0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62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</dc:creator>
  <cp:lastModifiedBy>T</cp:lastModifiedBy>
  <cp:revision>26</cp:revision>
  <dcterms:created xsi:type="dcterms:W3CDTF">2019-03-10T07:13:37Z</dcterms:created>
  <dcterms:modified xsi:type="dcterms:W3CDTF">2019-05-05T15:19:27Z</dcterms:modified>
</cp:coreProperties>
</file>