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75D8-B3C2-4CC2-8A83-E3309A55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E2C3-886F-44D2-AE30-35E8F891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F93-EDE6-4093-B1E6-D91AEFE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84E-CBEA-46DF-84F4-462002D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9CFF-D7D0-4ADB-8695-3E4CAAC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3B7-FFE0-4A97-9769-60A7445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B354-76FB-4531-AF63-12C3E06B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464-D339-4697-8445-D60FFB8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3C90-AE63-4A7E-92DE-74A52C6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D53F-25FC-4676-B485-2C98D43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C4A6-9E8D-4214-8C00-6E375276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A1F-B30C-4A31-B5EB-F7F441EA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004B-0BC5-4FB5-8E19-3B2C124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2B5-6BC6-4625-BBE8-11A90F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0FC-1D2C-491E-AC43-7A8B69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AD7-3349-495C-860C-879220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B7B5-68DA-47FC-8B3A-8402007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E2B-3B2C-4DCC-9597-2BF7C6D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A96F-970B-4AF2-AC47-2ADBFA0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A67-BCBB-4286-A2D7-D856C95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3B4-DCB6-4DAE-BDA9-EA9E7AD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F45-99A6-4D00-9F1C-B92DEA8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A321-FC4F-4606-8094-3AD6BFD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8510-34DE-4172-B4D5-07E0E0D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C893-1E8A-483E-9B3F-8DAEE08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0BBC-C86E-44C4-B5EF-3134319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89E-4611-4305-AB1F-FD2FAB31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9813-486E-4132-8F4A-08AB71F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74FC-4C02-4B88-B3FC-F95046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CF3-90A9-482B-A460-EC9E4FE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E383-9A83-4ED0-8128-F4D9111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26C-4C56-41ED-9E35-118F969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252A-8222-439C-BED4-D2CF20C1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BE87-A38E-483A-BDCD-F38A8C05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5B2C-38E5-4B61-97B0-CDC67D9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50A-1248-4A9A-9330-ED5A708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082D-2E64-457C-B8E1-4DDC938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68D9-AD1B-4699-82A3-AC257C1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46F3-E96D-48AB-8F97-5703BC8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FF8-1519-41A2-BB63-2AA4CFF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3255-8D78-452F-94DC-4BF387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7400-80EE-45D2-94C3-09908FD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6DC-79D9-4D74-9ACD-CB45831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0F1-3C2F-41E2-8B2E-06595C0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9209-537E-47F8-9045-8BFA572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968-AA3B-4890-8869-AD245C7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666-664D-4BEE-A8C8-F45B3F0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BA97-7214-4D5A-A8B7-263B72E6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C953-484E-4F2D-9ED2-E499E778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800-6683-4A06-B649-8EE41EF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D218-BBF5-4862-AD08-A20911C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85F0-A939-4654-A4EC-8456C83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8CE-62B1-48DC-B247-642372D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F3E2-40DB-4E61-8672-98EAED39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022-2C57-4538-A6C5-4AFA4AD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687-08E8-4063-8001-F503558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1D62-DF42-4799-9D88-0E8B57F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9365-CB3C-4095-92C0-60CA7FD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A23E-84E5-4A5E-973C-659522B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5D3F-9B78-4922-B28B-7DEFC9F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8F9B-B675-4DE1-A130-A77E6CE8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C317-66DB-4326-8236-4682C01F4A4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7A2D-ABC1-49C1-9EEC-1F8826CB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9013-1088-49B3-A7B6-31182CF6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79A7A-35CE-4351-B0F4-D53B39EC9F4E}"/>
              </a:ext>
            </a:extLst>
          </p:cNvPr>
          <p:cNvCxnSpPr>
            <a:cxnSpLocks/>
          </p:cNvCxnSpPr>
          <p:nvPr/>
        </p:nvCxnSpPr>
        <p:spPr>
          <a:xfrm>
            <a:off x="1358537" y="3454277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1FCC1-7356-425E-8391-7FC953AD9D57}"/>
              </a:ext>
            </a:extLst>
          </p:cNvPr>
          <p:cNvCxnSpPr>
            <a:cxnSpLocks/>
          </p:cNvCxnSpPr>
          <p:nvPr/>
        </p:nvCxnSpPr>
        <p:spPr>
          <a:xfrm>
            <a:off x="6522192" y="3428999"/>
            <a:ext cx="0" cy="2322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7B48C-AA74-4E38-963B-73613DB33FED}"/>
              </a:ext>
            </a:extLst>
          </p:cNvPr>
          <p:cNvCxnSpPr>
            <a:cxnSpLocks/>
          </p:cNvCxnSpPr>
          <p:nvPr/>
        </p:nvCxnSpPr>
        <p:spPr>
          <a:xfrm>
            <a:off x="6926405" y="3216598"/>
            <a:ext cx="0" cy="25344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E05ED-99BD-4E24-995F-A2E70F205FBD}"/>
              </a:ext>
            </a:extLst>
          </p:cNvPr>
          <p:cNvCxnSpPr>
            <a:cxnSpLocks/>
          </p:cNvCxnSpPr>
          <p:nvPr/>
        </p:nvCxnSpPr>
        <p:spPr>
          <a:xfrm>
            <a:off x="5448989" y="3428999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35B66A-F9DD-45FA-82AF-ED70D11774EB}"/>
              </a:ext>
            </a:extLst>
          </p:cNvPr>
          <p:cNvCxnSpPr>
            <a:cxnSpLocks/>
          </p:cNvCxnSpPr>
          <p:nvPr/>
        </p:nvCxnSpPr>
        <p:spPr>
          <a:xfrm flipV="1">
            <a:off x="5448989" y="3216598"/>
            <a:ext cx="1073203" cy="212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08860-5259-4F80-A0EB-9B4DCC414CD7}"/>
              </a:ext>
            </a:extLst>
          </p:cNvPr>
          <p:cNvCxnSpPr>
            <a:cxnSpLocks/>
          </p:cNvCxnSpPr>
          <p:nvPr/>
        </p:nvCxnSpPr>
        <p:spPr>
          <a:xfrm>
            <a:off x="5448988" y="3428998"/>
            <a:ext cx="1080000" cy="23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FE6565-9F38-4F4A-B4A1-220CE60C10A4}"/>
              </a:ext>
            </a:extLst>
          </p:cNvPr>
          <p:cNvCxnSpPr>
            <a:cxnSpLocks/>
          </p:cNvCxnSpPr>
          <p:nvPr/>
        </p:nvCxnSpPr>
        <p:spPr>
          <a:xfrm>
            <a:off x="10125336" y="3429000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FC3357-0278-407E-B315-AA9129549F98}"/>
              </a:ext>
            </a:extLst>
          </p:cNvPr>
          <p:cNvCxnSpPr>
            <a:cxnSpLocks/>
          </p:cNvCxnSpPr>
          <p:nvPr/>
        </p:nvCxnSpPr>
        <p:spPr>
          <a:xfrm>
            <a:off x="11205336" y="894600"/>
            <a:ext cx="0" cy="25344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D85ED-D048-4DC3-A96D-C6CA8692074A}"/>
              </a:ext>
            </a:extLst>
          </p:cNvPr>
          <p:cNvCxnSpPr>
            <a:cxnSpLocks/>
          </p:cNvCxnSpPr>
          <p:nvPr/>
        </p:nvCxnSpPr>
        <p:spPr>
          <a:xfrm flipV="1">
            <a:off x="10125336" y="894601"/>
            <a:ext cx="1079999" cy="25343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13</cp:revision>
  <dcterms:created xsi:type="dcterms:W3CDTF">2019-03-10T07:13:37Z</dcterms:created>
  <dcterms:modified xsi:type="dcterms:W3CDTF">2019-03-10T15:50:20Z</dcterms:modified>
</cp:coreProperties>
</file>