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75D8-B3C2-4CC2-8A83-E3309A550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BE2C3-886F-44D2-AE30-35E8F8916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9F93-EDE6-4093-B1E6-D91AEFEC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F984E-CBEA-46DF-84F4-462002DE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79CFF-D7D0-4ADB-8695-3E4CAAC2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03B7-FFE0-4A97-9769-60A7445A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1B354-76FB-4531-AF63-12C3E06B0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58464-D339-4697-8445-D60FFB8E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63C90-AE63-4A7E-92DE-74A52C60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BD53F-25FC-4676-B485-2C98D434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9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FC4A6-9E8D-4214-8C00-6E3752768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EEA1F-B30C-4A31-B5EB-F7F441EA7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E004B-0BC5-4FB5-8E19-3B2C1246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B2B5-6BC6-4625-BBE8-11A90F4C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30FC-1D2C-491E-AC43-7A8B6995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3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9AD7-3349-495C-860C-87922017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B7B5-68DA-47FC-8B3A-840200799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EAE2B-3B2C-4DCC-9597-2BF7C6D5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8A96F-970B-4AF2-AC47-2ADBFA0A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E0A67-BCBB-4286-A2D7-D856C956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03B4-DCB6-4DAE-BDA9-EA9E7ADA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DCF45-99A6-4D00-9F1C-B92DEA808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CA321-FC4F-4606-8094-3AD6BFD9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08510-34DE-4172-B4D5-07E0E0D9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DC893-1E8A-483E-9B3F-8DAEE088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7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0BBC-C86E-44C4-B5EF-31343197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789E-4611-4305-AB1F-FD2FAB313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E9813-486E-4132-8F4A-08AB71FAD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A74FC-4C02-4B88-B3FC-F9504692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BCF3-90A9-482B-A460-EC9E4FEF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DE383-9A83-4ED0-8128-F4D91118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5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E26C-4C56-41ED-9E35-118F9694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F252A-8222-439C-BED4-D2CF20C1B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CBE87-A38E-483A-BDCD-F38A8C05F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D5B2C-38E5-4B61-97B0-CDC67D9B3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9150A-1248-4A9A-9330-ED5A70853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A082D-2E64-457C-B8E1-4DDC9386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168D9-AD1B-4699-82A3-AC257C19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946F3-E96D-48AB-8F97-5703BC8D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4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0FF8-1519-41A2-BB63-2AA4CFF4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33255-8D78-452F-94DC-4BF38729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57400-80EE-45D2-94C3-09908FD4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726DC-79D9-4D74-9ACD-CB458311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9D0F1-3C2F-41E2-8B2E-06595C01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79209-537E-47F8-9045-8BFA572B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25968-AA3B-4890-8869-AD245C77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7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2666-664D-4BEE-A8C8-F45B3F06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BA97-7214-4D5A-A8B7-263B72E60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AC953-484E-4F2D-9ED2-E499E7785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8F800-6683-4A06-B649-8EE41EF1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0D218-BBF5-4862-AD08-A20911C7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385F0-A939-4654-A4EC-8456C83E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6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38CE-62B1-48DC-B247-642372DC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7F3E2-40DB-4E61-8672-98EAED399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C1022-2C57-4538-A6C5-4AFA4AD74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EF687-08E8-4063-8001-F503558A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61D62-DF42-4799-9D88-0E8B57F8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F9365-CB3C-4095-92C0-60CA7FD0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2A23E-84E5-4A5E-973C-659522BB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45D3F-9B78-4922-B28B-7DEFC9F5E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98F9B-B675-4DE1-A130-A77E6CE88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2C317-66DB-4326-8236-4682C01F4A41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F7A2D-ABC1-49C1-9EEC-1F8826CBF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9013-1088-49B3-A7B6-31182CF61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0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679A7A-35CE-4351-B0F4-D53B39EC9F4E}"/>
              </a:ext>
            </a:extLst>
          </p:cNvPr>
          <p:cNvCxnSpPr>
            <a:cxnSpLocks/>
          </p:cNvCxnSpPr>
          <p:nvPr/>
        </p:nvCxnSpPr>
        <p:spPr>
          <a:xfrm>
            <a:off x="1358537" y="3454277"/>
            <a:ext cx="108000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01FCC1-7356-425E-8391-7FC953AD9D57}"/>
              </a:ext>
            </a:extLst>
          </p:cNvPr>
          <p:cNvCxnSpPr>
            <a:cxnSpLocks/>
          </p:cNvCxnSpPr>
          <p:nvPr/>
        </p:nvCxnSpPr>
        <p:spPr>
          <a:xfrm>
            <a:off x="6522192" y="3428999"/>
            <a:ext cx="0" cy="2322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C1905C1-09B6-4B56-B939-BCB2F0BFADB6}"/>
              </a:ext>
            </a:extLst>
          </p:cNvPr>
          <p:cNvSpPr txBox="1"/>
          <p:nvPr/>
        </p:nvSpPr>
        <p:spPr>
          <a:xfrm>
            <a:off x="1710024" y="345427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</a:t>
            </a:r>
            <a:r>
              <a:rPr lang="en-US" baseline="-25000" dirty="0">
                <a:solidFill>
                  <a:srgbClr val="7030A0"/>
                </a:solidFill>
              </a:rPr>
              <a:t>a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EDB263-8C6A-4743-B3E8-ADCF9070000E}"/>
              </a:ext>
            </a:extLst>
          </p:cNvPr>
          <p:cNvSpPr txBox="1"/>
          <p:nvPr/>
        </p:nvSpPr>
        <p:spPr>
          <a:xfrm>
            <a:off x="6528989" y="4405333"/>
            <a:ext cx="39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V</a:t>
            </a:r>
            <a:r>
              <a:rPr lang="en-US" baseline="-25000" dirty="0">
                <a:solidFill>
                  <a:schemeClr val="accent3">
                    <a:lumMod val="75000"/>
                  </a:schemeClr>
                </a:solidFill>
              </a:rPr>
              <a:t>u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17B48C-AA74-4E38-963B-73613DB33FED}"/>
              </a:ext>
            </a:extLst>
          </p:cNvPr>
          <p:cNvCxnSpPr>
            <a:cxnSpLocks/>
          </p:cNvCxnSpPr>
          <p:nvPr/>
        </p:nvCxnSpPr>
        <p:spPr>
          <a:xfrm>
            <a:off x="6926405" y="3216598"/>
            <a:ext cx="0" cy="25344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76B091-3171-48BE-89C8-770A38A4AD54}"/>
              </a:ext>
            </a:extLst>
          </p:cNvPr>
          <p:cNvSpPr txBox="1"/>
          <p:nvPr/>
        </p:nvSpPr>
        <p:spPr>
          <a:xfrm>
            <a:off x="6926405" y="429913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U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EE05ED-99BD-4E24-995F-A2E70F205FBD}"/>
              </a:ext>
            </a:extLst>
          </p:cNvPr>
          <p:cNvCxnSpPr>
            <a:cxnSpLocks/>
          </p:cNvCxnSpPr>
          <p:nvPr/>
        </p:nvCxnSpPr>
        <p:spPr>
          <a:xfrm>
            <a:off x="5448989" y="3428999"/>
            <a:ext cx="108000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813ADE-86D1-4AC1-8288-F977B1EF7553}"/>
              </a:ext>
            </a:extLst>
          </p:cNvPr>
          <p:cNvSpPr txBox="1"/>
          <p:nvPr/>
        </p:nvSpPr>
        <p:spPr>
          <a:xfrm>
            <a:off x="5813025" y="34567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</a:t>
            </a:r>
            <a:r>
              <a:rPr lang="en-US" baseline="-25000" dirty="0">
                <a:solidFill>
                  <a:srgbClr val="7030A0"/>
                </a:solidFill>
              </a:rPr>
              <a:t>a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35B66A-F9DD-45FA-82AF-ED70D11774EB}"/>
              </a:ext>
            </a:extLst>
          </p:cNvPr>
          <p:cNvCxnSpPr>
            <a:cxnSpLocks/>
          </p:cNvCxnSpPr>
          <p:nvPr/>
        </p:nvCxnSpPr>
        <p:spPr>
          <a:xfrm flipV="1">
            <a:off x="5448989" y="3216598"/>
            <a:ext cx="1073203" cy="2124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608860-5259-4F80-A0EB-9B4DCC414CD7}"/>
              </a:ext>
            </a:extLst>
          </p:cNvPr>
          <p:cNvCxnSpPr>
            <a:cxnSpLocks/>
          </p:cNvCxnSpPr>
          <p:nvPr/>
        </p:nvCxnSpPr>
        <p:spPr>
          <a:xfrm>
            <a:off x="5448988" y="3428998"/>
            <a:ext cx="1080000" cy="232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C535F3-6CAF-4FA5-AE1B-3D2995E44C6F}"/>
              </a:ext>
            </a:extLst>
          </p:cNvPr>
          <p:cNvSpPr txBox="1"/>
          <p:nvPr/>
        </p:nvSpPr>
        <p:spPr>
          <a:xfrm>
            <a:off x="5601768" y="440533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F663CA-236C-4F6C-8ADC-42E99649F46C}"/>
              </a:ext>
            </a:extLst>
          </p:cNvPr>
          <p:cNvSpPr txBox="1"/>
          <p:nvPr/>
        </p:nvSpPr>
        <p:spPr>
          <a:xfrm>
            <a:off x="5783693" y="291668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</a:t>
            </a:r>
            <a:r>
              <a:rPr lang="en-US" baseline="-25000" dirty="0">
                <a:solidFill>
                  <a:srgbClr val="00B0F0"/>
                </a:solidFill>
              </a:rPr>
              <a:t>2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FE6565-9F38-4F4A-B4A1-220CE60C10A4}"/>
              </a:ext>
            </a:extLst>
          </p:cNvPr>
          <p:cNvCxnSpPr>
            <a:cxnSpLocks/>
          </p:cNvCxnSpPr>
          <p:nvPr/>
        </p:nvCxnSpPr>
        <p:spPr>
          <a:xfrm>
            <a:off x="10125336" y="3429000"/>
            <a:ext cx="108000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63DC23-DC22-4877-9C55-245F1075A731}"/>
              </a:ext>
            </a:extLst>
          </p:cNvPr>
          <p:cNvSpPr txBox="1"/>
          <p:nvPr/>
        </p:nvSpPr>
        <p:spPr>
          <a:xfrm>
            <a:off x="10489372" y="345673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</a:t>
            </a:r>
            <a:r>
              <a:rPr lang="en-US" baseline="-25000" dirty="0">
                <a:solidFill>
                  <a:srgbClr val="7030A0"/>
                </a:solidFill>
              </a:rPr>
              <a:t>a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FC3357-0278-407E-B315-AA9129549F98}"/>
              </a:ext>
            </a:extLst>
          </p:cNvPr>
          <p:cNvCxnSpPr>
            <a:cxnSpLocks/>
          </p:cNvCxnSpPr>
          <p:nvPr/>
        </p:nvCxnSpPr>
        <p:spPr>
          <a:xfrm>
            <a:off x="11205336" y="894600"/>
            <a:ext cx="0" cy="25344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79EE969-71B8-4B51-B951-D6CDA8957938}"/>
              </a:ext>
            </a:extLst>
          </p:cNvPr>
          <p:cNvSpPr txBox="1"/>
          <p:nvPr/>
        </p:nvSpPr>
        <p:spPr>
          <a:xfrm>
            <a:off x="11205336" y="197713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U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CD85ED-D048-4DC3-A96D-C6CA8692074A}"/>
              </a:ext>
            </a:extLst>
          </p:cNvPr>
          <p:cNvCxnSpPr>
            <a:cxnSpLocks/>
          </p:cNvCxnSpPr>
          <p:nvPr/>
        </p:nvCxnSpPr>
        <p:spPr>
          <a:xfrm flipV="1">
            <a:off x="10125336" y="894601"/>
            <a:ext cx="1079999" cy="253439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D63ABB4-2CDA-4358-BFA4-824C93B4ADC7}"/>
              </a:ext>
            </a:extLst>
          </p:cNvPr>
          <p:cNvSpPr txBox="1"/>
          <p:nvPr/>
        </p:nvSpPr>
        <p:spPr>
          <a:xfrm>
            <a:off x="10195429" y="197713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</a:t>
            </a:r>
            <a:r>
              <a:rPr lang="en-US" baseline="-25000" dirty="0">
                <a:solidFill>
                  <a:srgbClr val="00B0F0"/>
                </a:solidFill>
              </a:rPr>
              <a:t>3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62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</dc:creator>
  <cp:lastModifiedBy>T</cp:lastModifiedBy>
  <cp:revision>12</cp:revision>
  <dcterms:created xsi:type="dcterms:W3CDTF">2019-03-10T07:13:37Z</dcterms:created>
  <dcterms:modified xsi:type="dcterms:W3CDTF">2019-03-10T15:52:30Z</dcterms:modified>
</cp:coreProperties>
</file>