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8" autoAdjust="0"/>
  </p:normalViewPr>
  <p:slideViewPr>
    <p:cSldViewPr snapToGrid="0">
      <p:cViewPr>
        <p:scale>
          <a:sx n="125" d="100"/>
          <a:sy n="125" d="100"/>
        </p:scale>
        <p:origin x="90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79A7A-35CE-4351-B0F4-D53B39EC9F4E}"/>
              </a:ext>
            </a:extLst>
          </p:cNvPr>
          <p:cNvCxnSpPr>
            <a:cxnSpLocks/>
          </p:cNvCxnSpPr>
          <p:nvPr/>
        </p:nvCxnSpPr>
        <p:spPr>
          <a:xfrm>
            <a:off x="1358537" y="3454277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01FCC1-7356-425E-8391-7FC953AD9D57}"/>
              </a:ext>
            </a:extLst>
          </p:cNvPr>
          <p:cNvCxnSpPr>
            <a:cxnSpLocks/>
          </p:cNvCxnSpPr>
          <p:nvPr/>
        </p:nvCxnSpPr>
        <p:spPr>
          <a:xfrm>
            <a:off x="6522192" y="3428999"/>
            <a:ext cx="0" cy="2322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1905C1-09B6-4B56-B939-BCB2F0BFADB6}"/>
              </a:ext>
            </a:extLst>
          </p:cNvPr>
          <p:cNvSpPr txBox="1"/>
          <p:nvPr/>
        </p:nvSpPr>
        <p:spPr>
          <a:xfrm>
            <a:off x="1710024" y="34542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baseline="-25000" dirty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B263-8C6A-4743-B3E8-ADCF9070000E}"/>
              </a:ext>
            </a:extLst>
          </p:cNvPr>
          <p:cNvSpPr txBox="1"/>
          <p:nvPr/>
        </p:nvSpPr>
        <p:spPr>
          <a:xfrm>
            <a:off x="6528989" y="4405333"/>
            <a:ext cx="3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u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7B48C-AA74-4E38-963B-73613DB33FED}"/>
              </a:ext>
            </a:extLst>
          </p:cNvPr>
          <p:cNvCxnSpPr>
            <a:cxnSpLocks/>
          </p:cNvCxnSpPr>
          <p:nvPr/>
        </p:nvCxnSpPr>
        <p:spPr>
          <a:xfrm>
            <a:off x="6926405" y="3216598"/>
            <a:ext cx="0" cy="2534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76B091-3171-48BE-89C8-770A38A4AD54}"/>
              </a:ext>
            </a:extLst>
          </p:cNvPr>
          <p:cNvSpPr txBox="1"/>
          <p:nvPr/>
        </p:nvSpPr>
        <p:spPr>
          <a:xfrm>
            <a:off x="6926405" y="429913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E05ED-99BD-4E24-995F-A2E70F205FBD}"/>
              </a:ext>
            </a:extLst>
          </p:cNvPr>
          <p:cNvCxnSpPr>
            <a:cxnSpLocks/>
          </p:cNvCxnSpPr>
          <p:nvPr/>
        </p:nvCxnSpPr>
        <p:spPr>
          <a:xfrm>
            <a:off x="5448989" y="3428999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813ADE-86D1-4AC1-8288-F977B1EF7553}"/>
              </a:ext>
            </a:extLst>
          </p:cNvPr>
          <p:cNvSpPr txBox="1"/>
          <p:nvPr/>
        </p:nvSpPr>
        <p:spPr>
          <a:xfrm>
            <a:off x="5813025" y="34567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baseline="-25000" dirty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35B66A-F9DD-45FA-82AF-ED70D11774EB}"/>
              </a:ext>
            </a:extLst>
          </p:cNvPr>
          <p:cNvCxnSpPr>
            <a:cxnSpLocks/>
          </p:cNvCxnSpPr>
          <p:nvPr/>
        </p:nvCxnSpPr>
        <p:spPr>
          <a:xfrm flipV="1">
            <a:off x="5448989" y="3216598"/>
            <a:ext cx="1073203" cy="212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08860-5259-4F80-A0EB-9B4DCC414CD7}"/>
              </a:ext>
            </a:extLst>
          </p:cNvPr>
          <p:cNvCxnSpPr>
            <a:cxnSpLocks/>
          </p:cNvCxnSpPr>
          <p:nvPr/>
        </p:nvCxnSpPr>
        <p:spPr>
          <a:xfrm>
            <a:off x="5448988" y="3428998"/>
            <a:ext cx="1080000" cy="23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C535F3-6CAF-4FA5-AE1B-3D2995E44C6F}"/>
              </a:ext>
            </a:extLst>
          </p:cNvPr>
          <p:cNvSpPr txBox="1"/>
          <p:nvPr/>
        </p:nvSpPr>
        <p:spPr>
          <a:xfrm>
            <a:off x="5601768" y="440533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663CA-236C-4F6C-8ADC-42E99649F46C}"/>
              </a:ext>
            </a:extLst>
          </p:cNvPr>
          <p:cNvSpPr txBox="1"/>
          <p:nvPr/>
        </p:nvSpPr>
        <p:spPr>
          <a:xfrm>
            <a:off x="5783693" y="29166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FE6565-9F38-4F4A-B4A1-220CE60C10A4}"/>
              </a:ext>
            </a:extLst>
          </p:cNvPr>
          <p:cNvCxnSpPr>
            <a:cxnSpLocks/>
          </p:cNvCxnSpPr>
          <p:nvPr/>
        </p:nvCxnSpPr>
        <p:spPr>
          <a:xfrm>
            <a:off x="10125336" y="3429000"/>
            <a:ext cx="10800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63DC23-DC22-4877-9C55-245F1075A731}"/>
              </a:ext>
            </a:extLst>
          </p:cNvPr>
          <p:cNvSpPr txBox="1"/>
          <p:nvPr/>
        </p:nvSpPr>
        <p:spPr>
          <a:xfrm>
            <a:off x="10489372" y="34567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baseline="-25000" dirty="0">
                <a:solidFill>
                  <a:srgbClr val="7030A0"/>
                </a:solidFill>
              </a:rPr>
              <a:t>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FC3357-0278-407E-B315-AA9129549F98}"/>
              </a:ext>
            </a:extLst>
          </p:cNvPr>
          <p:cNvCxnSpPr>
            <a:cxnSpLocks/>
          </p:cNvCxnSpPr>
          <p:nvPr/>
        </p:nvCxnSpPr>
        <p:spPr>
          <a:xfrm>
            <a:off x="11205336" y="894600"/>
            <a:ext cx="0" cy="25344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9EE969-71B8-4B51-B951-D6CDA8957938}"/>
              </a:ext>
            </a:extLst>
          </p:cNvPr>
          <p:cNvSpPr txBox="1"/>
          <p:nvPr/>
        </p:nvSpPr>
        <p:spPr>
          <a:xfrm>
            <a:off x="11205336" y="19771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D85ED-D048-4DC3-A96D-C6CA8692074A}"/>
              </a:ext>
            </a:extLst>
          </p:cNvPr>
          <p:cNvCxnSpPr>
            <a:cxnSpLocks/>
          </p:cNvCxnSpPr>
          <p:nvPr/>
        </p:nvCxnSpPr>
        <p:spPr>
          <a:xfrm flipV="1">
            <a:off x="10125336" y="894601"/>
            <a:ext cx="1079999" cy="25343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63ABB4-2CDA-4358-BFA4-824C93B4ADC7}"/>
              </a:ext>
            </a:extLst>
          </p:cNvPr>
          <p:cNvSpPr txBox="1"/>
          <p:nvPr/>
        </p:nvSpPr>
        <p:spPr>
          <a:xfrm>
            <a:off x="10195429" y="197713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baseline="-25000" dirty="0">
                <a:solidFill>
                  <a:srgbClr val="00B0F0"/>
                </a:solidFill>
              </a:rPr>
              <a:t>3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D3BE4A-3399-41B8-9121-1AA0D8D9520A}"/>
              </a:ext>
            </a:extLst>
          </p:cNvPr>
          <p:cNvCxnSpPr>
            <a:cxnSpLocks/>
          </p:cNvCxnSpPr>
          <p:nvPr/>
        </p:nvCxnSpPr>
        <p:spPr>
          <a:xfrm>
            <a:off x="5448988" y="2916680"/>
            <a:ext cx="0" cy="293548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781BE3-1B00-4B27-B44D-339799F6255A}"/>
              </a:ext>
            </a:extLst>
          </p:cNvPr>
          <p:cNvCxnSpPr>
            <a:cxnSpLocks/>
          </p:cNvCxnSpPr>
          <p:nvPr/>
        </p:nvCxnSpPr>
        <p:spPr>
          <a:xfrm>
            <a:off x="10125336" y="792480"/>
            <a:ext cx="0" cy="2844127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1C94705F-8A50-4CC8-A3D2-25F672B2032B}"/>
              </a:ext>
            </a:extLst>
          </p:cNvPr>
          <p:cNvSpPr/>
          <p:nvPr/>
        </p:nvSpPr>
        <p:spPr>
          <a:xfrm rot="20808730">
            <a:off x="5319897" y="3255210"/>
            <a:ext cx="342173" cy="333486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273FBBA-3650-4185-852D-37AFEFC00B5B}"/>
              </a:ext>
            </a:extLst>
          </p:cNvPr>
          <p:cNvSpPr/>
          <p:nvPr/>
        </p:nvSpPr>
        <p:spPr>
          <a:xfrm rot="7250106">
            <a:off x="5385692" y="3668644"/>
            <a:ext cx="287002" cy="374124"/>
          </a:xfrm>
          <a:prstGeom prst="arc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B2ABD-6E75-4BC7-8FA1-1BE465100844}"/>
              </a:ext>
            </a:extLst>
          </p:cNvPr>
          <p:cNvSpPr txBox="1"/>
          <p:nvPr/>
        </p:nvSpPr>
        <p:spPr>
          <a:xfrm>
            <a:off x="5497779" y="3005953"/>
            <a:ext cx="40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00B0F0"/>
                </a:solidFill>
              </a:rPr>
              <a:t>β</a:t>
            </a:r>
            <a:r>
              <a:rPr lang="en-US" sz="1200" baseline="-25000" dirty="0">
                <a:solidFill>
                  <a:srgbClr val="00B0F0"/>
                </a:solidFill>
              </a:rPr>
              <a:t>2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726EB7-9C34-48FF-90C5-1D85C53F88C2}"/>
              </a:ext>
            </a:extLst>
          </p:cNvPr>
          <p:cNvSpPr txBox="1"/>
          <p:nvPr/>
        </p:nvSpPr>
        <p:spPr>
          <a:xfrm>
            <a:off x="5448987" y="3971479"/>
            <a:ext cx="40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15285-F5DA-4028-9A15-2E80F0F08AB1}"/>
              </a:ext>
            </a:extLst>
          </p:cNvPr>
          <p:cNvSpPr txBox="1"/>
          <p:nvPr/>
        </p:nvSpPr>
        <p:spPr>
          <a:xfrm>
            <a:off x="10125335" y="2545872"/>
            <a:ext cx="40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00B0F0"/>
                </a:solidFill>
              </a:rPr>
              <a:t>β</a:t>
            </a:r>
            <a:r>
              <a:rPr lang="en-US" sz="1200" baseline="-25000" dirty="0">
                <a:solidFill>
                  <a:srgbClr val="00B0F0"/>
                </a:solidFill>
              </a:rPr>
              <a:t>3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552AFCE-1A7D-43CD-9A21-691BC6A2A51F}"/>
              </a:ext>
            </a:extLst>
          </p:cNvPr>
          <p:cNvSpPr/>
          <p:nvPr/>
        </p:nvSpPr>
        <p:spPr>
          <a:xfrm rot="19911979">
            <a:off x="10029045" y="2820693"/>
            <a:ext cx="342173" cy="333486"/>
          </a:xfrm>
          <a:prstGeom prst="arc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A1D2D2-4A65-4362-B0CC-2B3267FD23A6}"/>
              </a:ext>
            </a:extLst>
          </p:cNvPr>
          <p:cNvCxnSpPr>
            <a:cxnSpLocks/>
          </p:cNvCxnSpPr>
          <p:nvPr/>
        </p:nvCxnSpPr>
        <p:spPr>
          <a:xfrm>
            <a:off x="6522192" y="2916680"/>
            <a:ext cx="0" cy="293548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1FD5EB-6C1E-4050-B438-622AC1B1499C}"/>
              </a:ext>
            </a:extLst>
          </p:cNvPr>
          <p:cNvCxnSpPr>
            <a:cxnSpLocks/>
          </p:cNvCxnSpPr>
          <p:nvPr/>
        </p:nvCxnSpPr>
        <p:spPr>
          <a:xfrm>
            <a:off x="6374651" y="5750998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D9355-D2D2-49CD-A60C-C69AD4433D12}"/>
              </a:ext>
            </a:extLst>
          </p:cNvPr>
          <p:cNvCxnSpPr>
            <a:cxnSpLocks/>
          </p:cNvCxnSpPr>
          <p:nvPr/>
        </p:nvCxnSpPr>
        <p:spPr>
          <a:xfrm>
            <a:off x="6347630" y="3215151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Octavian V. Nemet</cp:lastModifiedBy>
  <cp:revision>16</cp:revision>
  <dcterms:created xsi:type="dcterms:W3CDTF">2019-03-10T07:13:37Z</dcterms:created>
  <dcterms:modified xsi:type="dcterms:W3CDTF">2019-03-17T18:51:03Z</dcterms:modified>
</cp:coreProperties>
</file>