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2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21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2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0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25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51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4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4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96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5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1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57F2-8AAB-4A18-B745-4FCAF8EB74F7}" type="datetimeFigureOut">
              <a:rPr lang="hu-HU" smtClean="0"/>
              <a:t>2018.11.21.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AA54-4D90-4D61-ADEE-C78EE59F7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6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Keresés táblázatban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64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FKERES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06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dirty="0" smtClean="0"/>
              <a:t>HOL.VAN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967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hu-HU" smtClean="0"/>
              <a:t>INDEX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657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Diavetítés a képernyőre (4:3 oldalarány)</PresentationFormat>
  <Paragraphs>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Keresés táblázatban</vt:lpstr>
      <vt:lpstr>FKERES</vt:lpstr>
      <vt:lpstr>HOL.VAN</vt:lpstr>
      <vt:lpstr>INDEX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Keresés táblázatban</dc:title>
  <dc:creator>Németh Anikó</dc:creator>
  <cp:lastModifiedBy>Németh Anikó</cp:lastModifiedBy>
  <cp:revision>1</cp:revision>
  <dcterms:created xsi:type="dcterms:W3CDTF">2018-11-21T15:26:52Z</dcterms:created>
  <dcterms:modified xsi:type="dcterms:W3CDTF">2018-11-21T15:27:55Z</dcterms:modified>
</cp:coreProperties>
</file>