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0" r:id="rId9"/>
    <p:sldId id="262" r:id="rId10"/>
    <p:sldId id="261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317A-DB2C-4B99-ADAA-1BE319211B5D}" type="datetimeFigureOut">
              <a:rPr lang="hu-HU" smtClean="0"/>
              <a:t>2019.01.30.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00D5-84D1-4C7C-AE35-76ECC749C3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72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317A-DB2C-4B99-ADAA-1BE319211B5D}" type="datetimeFigureOut">
              <a:rPr lang="hu-HU" smtClean="0"/>
              <a:t>2019.01.30.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00D5-84D1-4C7C-AE35-76ECC749C3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377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317A-DB2C-4B99-ADAA-1BE319211B5D}" type="datetimeFigureOut">
              <a:rPr lang="hu-HU" smtClean="0"/>
              <a:t>2019.01.30.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00D5-84D1-4C7C-AE35-76ECC749C3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138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317A-DB2C-4B99-ADAA-1BE319211B5D}" type="datetimeFigureOut">
              <a:rPr lang="hu-HU" smtClean="0"/>
              <a:t>2019.01.30.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00D5-84D1-4C7C-AE35-76ECC749C3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33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317A-DB2C-4B99-ADAA-1BE319211B5D}" type="datetimeFigureOut">
              <a:rPr lang="hu-HU" smtClean="0"/>
              <a:t>2019.01.30.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00D5-84D1-4C7C-AE35-76ECC749C3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26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317A-DB2C-4B99-ADAA-1BE319211B5D}" type="datetimeFigureOut">
              <a:rPr lang="hu-HU" smtClean="0"/>
              <a:t>2019.01.30.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00D5-84D1-4C7C-AE35-76ECC749C3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968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317A-DB2C-4B99-ADAA-1BE319211B5D}" type="datetimeFigureOut">
              <a:rPr lang="hu-HU" smtClean="0"/>
              <a:t>2019.01.30.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00D5-84D1-4C7C-AE35-76ECC749C3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067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317A-DB2C-4B99-ADAA-1BE319211B5D}" type="datetimeFigureOut">
              <a:rPr lang="hu-HU" smtClean="0"/>
              <a:t>2019.01.30.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00D5-84D1-4C7C-AE35-76ECC749C3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02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317A-DB2C-4B99-ADAA-1BE319211B5D}" type="datetimeFigureOut">
              <a:rPr lang="hu-HU" smtClean="0"/>
              <a:t>2019.01.30.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00D5-84D1-4C7C-AE35-76ECC749C3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75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317A-DB2C-4B99-ADAA-1BE319211B5D}" type="datetimeFigureOut">
              <a:rPr lang="hu-HU" smtClean="0"/>
              <a:t>2019.01.30.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00D5-84D1-4C7C-AE35-76ECC749C3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805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317A-DB2C-4B99-ADAA-1BE319211B5D}" type="datetimeFigureOut">
              <a:rPr lang="hu-HU" smtClean="0"/>
              <a:t>2019.01.30.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00D5-84D1-4C7C-AE35-76ECC749C3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51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6317A-DB2C-4B99-ADAA-1BE319211B5D}" type="datetimeFigureOut">
              <a:rPr lang="hu-HU" smtClean="0"/>
              <a:t>2019.01.30.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00D5-84D1-4C7C-AE35-76ECC749C3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208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Adatbázisok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676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smtClean="0"/>
              <a:t>AB.MEZŐ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455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Lista</a:t>
            </a:r>
            <a:endParaRPr lang="hu-H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8" y="3790865"/>
            <a:ext cx="778396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96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Mező, rekord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779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Szűrés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565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Kritériumtartomány</a:t>
            </a:r>
            <a:endParaRPr lang="hu-H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44" y="3927443"/>
            <a:ext cx="255504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68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AB.ÁTLAG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926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AB.DARAB2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309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AB.SZUM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518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AB.MIN/AB.MAX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770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12</Words>
  <Application>Microsoft Office PowerPoint</Application>
  <PresentationFormat>Diavetítés a képernyőre (4:3 oldalarány)</PresentationFormat>
  <Paragraphs>10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Adatbázisok</vt:lpstr>
      <vt:lpstr>Lista</vt:lpstr>
      <vt:lpstr>Mező, rekord</vt:lpstr>
      <vt:lpstr>Szűrés</vt:lpstr>
      <vt:lpstr>Kritériumtartomány</vt:lpstr>
      <vt:lpstr>AB.ÁTLAG</vt:lpstr>
      <vt:lpstr>AB.DARAB2</vt:lpstr>
      <vt:lpstr>AB.SZUM</vt:lpstr>
      <vt:lpstr>AB.MIN/AB.MAX</vt:lpstr>
      <vt:lpstr>AB.MEZŐ</vt:lpstr>
    </vt:vector>
  </TitlesOfParts>
  <Company>KDG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Adatbázisok</dc:title>
  <dc:creator>Németh Anikó</dc:creator>
  <cp:lastModifiedBy>Németh Anikó</cp:lastModifiedBy>
  <cp:revision>1</cp:revision>
  <dcterms:created xsi:type="dcterms:W3CDTF">2019-01-30T11:34:11Z</dcterms:created>
  <dcterms:modified xsi:type="dcterms:W3CDTF">2019-01-30T11:37:24Z</dcterms:modified>
</cp:coreProperties>
</file>