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10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6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26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26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2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50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9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2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84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7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1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158F-7521-45AE-A911-FD17EDA4C433}" type="datetimeFigureOut">
              <a:rPr lang="hu-HU" smtClean="0"/>
              <a:t>2018. 10. 01.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FABC-E07F-4887-A819-D1E2BA0D84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6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Képletek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529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49" y="889918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Vegyes hivatkozás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1" y="2389786"/>
            <a:ext cx="3038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1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smtClean="0"/>
              <a:t>F4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1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=A1*B1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37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előnyök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31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Egyenlőségjel</a:t>
            </a:r>
            <a:br>
              <a:rPr lang="hu-HU" dirty="0" smtClean="0"/>
            </a:br>
            <a:r>
              <a:rPr lang="hu-HU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827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Műveleti jelek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003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Hányados beírása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7" y="4091782"/>
            <a:ext cx="898628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Százalékszámítás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78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23652" y="664287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Relatív hivatkozás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64" y="2124755"/>
            <a:ext cx="61626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23652" y="58115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Abszolút hivatkozás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52" y="1772948"/>
            <a:ext cx="6667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17</Words>
  <Application>Microsoft Office PowerPoint</Application>
  <PresentationFormat>Diavetítés a képernyőre (4:3 oldalarány)</PresentationFormat>
  <Paragraphs>11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Képletek</vt:lpstr>
      <vt:lpstr>=A1*B1</vt:lpstr>
      <vt:lpstr>előnyök</vt:lpstr>
      <vt:lpstr>Egyenlőségjel =</vt:lpstr>
      <vt:lpstr>Műveleti jelek</vt:lpstr>
      <vt:lpstr>Hányados beírása</vt:lpstr>
      <vt:lpstr>Százalékszámítás</vt:lpstr>
      <vt:lpstr>Relatív hivatkozás</vt:lpstr>
      <vt:lpstr>Abszolút hivatkozás</vt:lpstr>
      <vt:lpstr>Vegyes hivatkozás</vt:lpstr>
      <vt:lpstr>F4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Képletek</dc:title>
  <dc:creator>Németh Anikó</dc:creator>
  <cp:lastModifiedBy>Németh Anikó</cp:lastModifiedBy>
  <cp:revision>3</cp:revision>
  <dcterms:created xsi:type="dcterms:W3CDTF">2018-09-25T10:09:34Z</dcterms:created>
  <dcterms:modified xsi:type="dcterms:W3CDTF">2018-10-01T10:36:00Z</dcterms:modified>
</cp:coreProperties>
</file>