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6F035-BC57-4095-9622-0985136893B4}" type="datetimeFigureOut">
              <a:rPr lang="hu-HU" smtClean="0"/>
              <a:t>2018.09.17.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4DC39-D4E8-4DAF-BA0B-8136492B5B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278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0075" y="0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3236913"/>
            <a:ext cx="7808912" cy="304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66587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0075" y="0"/>
            <a:ext cx="4795838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47650" y="3235325"/>
            <a:ext cx="7800975" cy="2954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33951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82A-16E7-4A70-935C-E7570E9AD092}" type="datetimeFigureOut">
              <a:rPr lang="hu-HU" smtClean="0"/>
              <a:t>2018.09.17.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E632-B8D9-4988-9954-183A01712C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932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82A-16E7-4A70-935C-E7570E9AD092}" type="datetimeFigureOut">
              <a:rPr lang="hu-HU" smtClean="0"/>
              <a:t>2018.09.17.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E632-B8D9-4988-9954-183A01712C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907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82A-16E7-4A70-935C-E7570E9AD092}" type="datetimeFigureOut">
              <a:rPr lang="hu-HU" smtClean="0"/>
              <a:t>2018.09.17.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E632-B8D9-4988-9954-183A01712C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1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1040" y="568861"/>
            <a:ext cx="7806241" cy="114348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21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82A-16E7-4A70-935C-E7570E9AD092}" type="datetimeFigureOut">
              <a:rPr lang="hu-HU" smtClean="0"/>
              <a:t>2018.09.17.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E632-B8D9-4988-9954-183A01712C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991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82A-16E7-4A70-935C-E7570E9AD092}" type="datetimeFigureOut">
              <a:rPr lang="hu-HU" smtClean="0"/>
              <a:t>2018.09.17.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E632-B8D9-4988-9954-183A01712C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16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82A-16E7-4A70-935C-E7570E9AD092}" type="datetimeFigureOut">
              <a:rPr lang="hu-HU" smtClean="0"/>
              <a:t>2018.09.17.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E632-B8D9-4988-9954-183A01712C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34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82A-16E7-4A70-935C-E7570E9AD092}" type="datetimeFigureOut">
              <a:rPr lang="hu-HU" smtClean="0"/>
              <a:t>2018.09.17.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E632-B8D9-4988-9954-183A01712C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075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82A-16E7-4A70-935C-E7570E9AD092}" type="datetimeFigureOut">
              <a:rPr lang="hu-HU" smtClean="0"/>
              <a:t>2018.09.17.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E632-B8D9-4988-9954-183A01712C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06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82A-16E7-4A70-935C-E7570E9AD092}" type="datetimeFigureOut">
              <a:rPr lang="hu-HU" smtClean="0"/>
              <a:t>2018.09.17.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E632-B8D9-4988-9954-183A01712C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321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82A-16E7-4A70-935C-E7570E9AD092}" type="datetimeFigureOut">
              <a:rPr lang="hu-HU" smtClean="0"/>
              <a:t>2018.09.17.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E632-B8D9-4988-9954-183A01712C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345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82A-16E7-4A70-935C-E7570E9AD092}" type="datetimeFigureOut">
              <a:rPr lang="hu-HU" smtClean="0"/>
              <a:t>2018.09.17.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E632-B8D9-4988-9954-183A01712C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784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082A-16E7-4A70-935C-E7570E9AD092}" type="datetimeFigureOut">
              <a:rPr lang="hu-HU" smtClean="0"/>
              <a:t>2018.09.17.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E632-B8D9-4988-9954-183A01712C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015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670631" y="781013"/>
            <a:ext cx="7808500" cy="722057"/>
          </a:xfrm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829544" algn="l"/>
                <a:tab pos="1659087" algn="l"/>
                <a:tab pos="2488631" algn="l"/>
                <a:tab pos="3318175" algn="l"/>
                <a:tab pos="4147718" algn="l"/>
                <a:tab pos="4977262" algn="l"/>
                <a:tab pos="5806806" algn="l"/>
                <a:tab pos="6636349" algn="l"/>
                <a:tab pos="7465893" algn="l"/>
                <a:tab pos="8295437" algn="l"/>
                <a:tab pos="9124980" algn="l"/>
              </a:tabLst>
            </a:pPr>
            <a:r>
              <a:rPr lang="en-GB" dirty="0" err="1" smtClean="0"/>
              <a:t>Táblázatkezelés</a:t>
            </a:r>
            <a:endParaRPr lang="en-GB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36675" y="3857625"/>
            <a:ext cx="7807325" cy="419100"/>
          </a:xfrm>
          <a:noFill/>
        </p:spPr>
        <p:txBody>
          <a:bodyPr vert="horz" lIns="0" tIns="0" rIns="0" bIns="0" rtlCol="0" anchor="ctr">
            <a:spAutoFit/>
          </a:bodyPr>
          <a:lstStyle/>
          <a:p>
            <a:pPr marL="0" indent="0" algn="ctr">
              <a:lnSpc>
                <a:spcPct val="97000"/>
              </a:lnSpc>
              <a:buClr>
                <a:srgbClr val="8CF377"/>
              </a:buClr>
              <a:buNone/>
              <a:tabLst>
                <a:tab pos="0" algn="l"/>
                <a:tab pos="829544" algn="l"/>
                <a:tab pos="1659087" algn="l"/>
                <a:tab pos="2488631" algn="l"/>
                <a:tab pos="3318175" algn="l"/>
                <a:tab pos="4147718" algn="l"/>
                <a:tab pos="4977262" algn="l"/>
                <a:tab pos="5806806" algn="l"/>
                <a:tab pos="6636349" algn="l"/>
                <a:tab pos="7465893" algn="l"/>
                <a:tab pos="8295437" algn="l"/>
                <a:tab pos="9124980" algn="l"/>
              </a:tabLst>
            </a:pPr>
            <a:r>
              <a:rPr lang="en-GB" dirty="0" err="1" smtClean="0"/>
              <a:t>Alapfogalmak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66651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Apple </a:t>
            </a:r>
            <a:r>
              <a:rPr lang="hu-HU" dirty="0" err="1" smtClean="0"/>
              <a:t>iWorks</a:t>
            </a:r>
            <a:endParaRPr lang="hu-HU" dirty="0"/>
          </a:p>
        </p:txBody>
      </p:sp>
      <p:pic>
        <p:nvPicPr>
          <p:cNvPr id="4098" name="Picture 2" descr="http://northbee.files.wordpress.com/2010/07/office-suites-iwork-number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973" y="1690689"/>
            <a:ext cx="5804053" cy="431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36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0297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Táblázat</a:t>
            </a:r>
            <a:br>
              <a:rPr lang="hu-HU" dirty="0" smtClean="0"/>
            </a:br>
            <a:r>
              <a:rPr lang="hu-HU" dirty="0" smtClean="0"/>
              <a:t>sor, oszlop, cella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277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30370" y="588215"/>
            <a:ext cx="8248351" cy="722057"/>
          </a:xfrm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  <a:defRPr/>
            </a:pPr>
            <a:r>
              <a:rPr lang="en-GB" dirty="0" err="1"/>
              <a:t>Táblázatkezelő</a:t>
            </a:r>
            <a:r>
              <a:rPr lang="en-GB" dirty="0"/>
              <a:t> program </a:t>
            </a:r>
            <a:r>
              <a:rPr lang="en-GB" dirty="0" err="1"/>
              <a:t>felülete</a:t>
            </a:r>
            <a:endParaRPr lang="en-GB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396" y="1228526"/>
            <a:ext cx="6186281" cy="55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67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0297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Munkafüzet, munkalap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929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0297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Tartalom és érték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149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73" y="1584008"/>
            <a:ext cx="5621655" cy="3689985"/>
          </a:xfrm>
          <a:prstGeom prst="rect">
            <a:avLst/>
          </a:prstGeom>
        </p:spPr>
      </p:pic>
      <p:cxnSp>
        <p:nvCxnSpPr>
          <p:cNvPr id="5" name="Egyenes összekötő nyíllal 4"/>
          <p:cNvCxnSpPr/>
          <p:nvPr/>
        </p:nvCxnSpPr>
        <p:spPr>
          <a:xfrm flipH="1">
            <a:off x="4087812" y="3779520"/>
            <a:ext cx="1205548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 flipH="1">
            <a:off x="4257040" y="3429000"/>
            <a:ext cx="2296160" cy="1407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flipH="1">
            <a:off x="6553200" y="2590800"/>
            <a:ext cx="3048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79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0297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Szám és szöveg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29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04" y="1814848"/>
            <a:ext cx="8018913" cy="10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5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0297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dátum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005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028" y="2179965"/>
            <a:ext cx="552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028" y="2969546"/>
            <a:ext cx="1066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028" y="4925966"/>
            <a:ext cx="561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028" y="4091782"/>
            <a:ext cx="533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028" y="1245967"/>
            <a:ext cx="657225" cy="57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ím 1"/>
          <p:cNvSpPr txBox="1">
            <a:spLocks/>
          </p:cNvSpPr>
          <p:nvPr/>
        </p:nvSpPr>
        <p:spPr>
          <a:xfrm>
            <a:off x="902970" y="2766219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mtClean="0"/>
              <a:t>Kurzor fajták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510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VisiCalc</a:t>
            </a:r>
            <a:r>
              <a:rPr lang="hu-HU" smtClean="0"/>
              <a:t> (1979)</a:t>
            </a:r>
          </a:p>
        </p:txBody>
      </p:sp>
      <p:pic>
        <p:nvPicPr>
          <p:cNvPr id="11267" name="Picture 4" descr="Visicalc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6343" y="1484796"/>
            <a:ext cx="5671315" cy="3888408"/>
          </a:xfrm>
        </p:spPr>
      </p:pic>
    </p:spTree>
    <p:extLst>
      <p:ext uri="{BB962C8B-B14F-4D97-AF65-F5344CB8AC3E}">
        <p14:creationId xmlns:p14="http://schemas.microsoft.com/office/powerpoint/2010/main" val="1863382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0297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kitöltés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499" y="2127391"/>
            <a:ext cx="2158171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89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0297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Cellacím</a:t>
            </a:r>
            <a:br>
              <a:rPr lang="hu-HU" dirty="0" smtClean="0"/>
            </a:br>
            <a:r>
              <a:rPr lang="hu-HU" dirty="0" smtClean="0"/>
              <a:t>A1, B4, C15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193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0297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tartomány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490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8480" y="2766219"/>
            <a:ext cx="8251190" cy="1704181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Tartományhivatkozás</a:t>
            </a:r>
            <a:br>
              <a:rPr lang="hu-HU" dirty="0" smtClean="0"/>
            </a:br>
            <a:r>
              <a:rPr lang="hu-HU" dirty="0" smtClean="0"/>
              <a:t>A2:C4</a:t>
            </a:r>
            <a:br>
              <a:rPr lang="hu-HU" dirty="0" smtClean="0"/>
            </a:br>
            <a:r>
              <a:rPr lang="hu-HU" dirty="0" smtClean="0"/>
              <a:t>B3:F25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1455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Súgó használata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99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Lotus 1-2-3 (1983)</a:t>
            </a:r>
          </a:p>
        </p:txBody>
      </p:sp>
      <p:pic>
        <p:nvPicPr>
          <p:cNvPr id="122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910" y="1355183"/>
            <a:ext cx="5530181" cy="414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677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Microsoft Excel 2.0 (1987)</a:t>
            </a:r>
          </a:p>
        </p:txBody>
      </p:sp>
      <p:pic>
        <p:nvPicPr>
          <p:cNvPr id="13315" name="Picture 5" descr="First PC Excel version (running under Windows 2.0) 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24" y="1665243"/>
            <a:ext cx="4703353" cy="3527515"/>
          </a:xfrm>
        </p:spPr>
      </p:pic>
    </p:spTree>
    <p:extLst>
      <p:ext uri="{BB962C8B-B14F-4D97-AF65-F5344CB8AC3E}">
        <p14:creationId xmlns:p14="http://schemas.microsoft.com/office/powerpoint/2010/main" val="1225761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Microsoft Excel 2003</a:t>
            </a:r>
            <a:endParaRPr lang="hu-H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20" y="1401880"/>
            <a:ext cx="6597759" cy="494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43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Microsoft Excel 2007</a:t>
            </a:r>
          </a:p>
        </p:txBody>
      </p:sp>
      <p:pic>
        <p:nvPicPr>
          <p:cNvPr id="14339" name="Picture 5" descr="Untitled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4406" y="1842257"/>
            <a:ext cx="5975188" cy="4097231"/>
          </a:xfrm>
        </p:spPr>
      </p:pic>
    </p:spTree>
    <p:extLst>
      <p:ext uri="{BB962C8B-B14F-4D97-AF65-F5344CB8AC3E}">
        <p14:creationId xmlns:p14="http://schemas.microsoft.com/office/powerpoint/2010/main" val="791538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Microsoft Excel 2013</a:t>
            </a:r>
            <a:endParaRPr lang="hu-HU" dirty="0"/>
          </a:p>
        </p:txBody>
      </p:sp>
      <p:pic>
        <p:nvPicPr>
          <p:cNvPr id="3074" name="Picture 2" descr="http://images.techhive.com/images/article/2013/01/charts-100023464-larg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225" y="1882898"/>
            <a:ext cx="6261549" cy="435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0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LibreOffice</a:t>
            </a:r>
            <a:r>
              <a:rPr lang="hu-HU" dirty="0" smtClean="0"/>
              <a:t> </a:t>
            </a:r>
            <a:r>
              <a:rPr lang="hu-HU" dirty="0" err="1" smtClean="0"/>
              <a:t>Calc</a:t>
            </a:r>
            <a:r>
              <a:rPr lang="hu-HU" dirty="0" smtClean="0"/>
              <a:t> 2010</a:t>
            </a:r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0"/>
          <a:stretch/>
        </p:blipFill>
        <p:spPr bwMode="auto">
          <a:xfrm>
            <a:off x="1115637" y="1476497"/>
            <a:ext cx="6912726" cy="486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3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Corel </a:t>
            </a:r>
            <a:r>
              <a:rPr lang="hu-HU" dirty="0" err="1" smtClean="0"/>
              <a:t>Calculate</a:t>
            </a:r>
            <a:r>
              <a:rPr lang="hu-HU" dirty="0" smtClean="0"/>
              <a:t> 2010</a:t>
            </a:r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80" y="1466337"/>
            <a:ext cx="6009840" cy="4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21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56</Words>
  <Application>Microsoft Office PowerPoint</Application>
  <PresentationFormat>Diavetítés a képernyőre (4:3 oldalarány)</PresentationFormat>
  <Paragraphs>23</Paragraphs>
  <Slides>24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Office-téma</vt:lpstr>
      <vt:lpstr>Táblázatkezelés</vt:lpstr>
      <vt:lpstr>VisiCalc (1979)</vt:lpstr>
      <vt:lpstr>Lotus 1-2-3 (1983)</vt:lpstr>
      <vt:lpstr>Microsoft Excel 2.0 (1987)</vt:lpstr>
      <vt:lpstr>Microsoft Excel 2003</vt:lpstr>
      <vt:lpstr>Microsoft Excel 2007</vt:lpstr>
      <vt:lpstr>Microsoft Excel 2013</vt:lpstr>
      <vt:lpstr>LibreOffice Calc 2010</vt:lpstr>
      <vt:lpstr>Corel Calculate 2010</vt:lpstr>
      <vt:lpstr>Apple iWorks</vt:lpstr>
      <vt:lpstr>Táblázat sor, oszlop, cella</vt:lpstr>
      <vt:lpstr>Táblázatkezelő program felülete</vt:lpstr>
      <vt:lpstr>Munkafüzet, munkalap</vt:lpstr>
      <vt:lpstr>Tartalom és érték</vt:lpstr>
      <vt:lpstr>PowerPoint-bemutató</vt:lpstr>
      <vt:lpstr>Szám és szöveg</vt:lpstr>
      <vt:lpstr>PowerPoint-bemutató</vt:lpstr>
      <vt:lpstr>dátum</vt:lpstr>
      <vt:lpstr>PowerPoint-bemutató</vt:lpstr>
      <vt:lpstr>kitöltés</vt:lpstr>
      <vt:lpstr>Cellacím A1, B4, C15</vt:lpstr>
      <vt:lpstr>tartomány</vt:lpstr>
      <vt:lpstr>Tartományhivatkozás A2:C4 B3:F25</vt:lpstr>
      <vt:lpstr>Súgó használata</vt:lpstr>
    </vt:vector>
  </TitlesOfParts>
  <Company>KDG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Táblázatkezelés</dc:title>
  <dc:creator>Németh Anikó</dc:creator>
  <cp:lastModifiedBy>Németh Anikó</cp:lastModifiedBy>
  <cp:revision>5</cp:revision>
  <dcterms:created xsi:type="dcterms:W3CDTF">2018-09-06T16:38:54Z</dcterms:created>
  <dcterms:modified xsi:type="dcterms:W3CDTF">2018-09-17T07:13:00Z</dcterms:modified>
</cp:coreProperties>
</file>